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1"/>
  </p:notesMasterIdLst>
  <p:handoutMasterIdLst>
    <p:handoutMasterId r:id="rId12"/>
  </p:handoutMasterIdLst>
  <p:sldIdLst>
    <p:sldId id="356" r:id="rId2"/>
    <p:sldId id="405" r:id="rId3"/>
    <p:sldId id="401" r:id="rId4"/>
    <p:sldId id="407" r:id="rId5"/>
    <p:sldId id="408" r:id="rId6"/>
    <p:sldId id="402" r:id="rId7"/>
    <p:sldId id="409" r:id="rId8"/>
    <p:sldId id="400" r:id="rId9"/>
    <p:sldId id="397" r:id="rId10"/>
  </p:sldIdLst>
  <p:sldSz cx="9144000" cy="6858000" type="screen4x3"/>
  <p:notesSz cx="6973888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5E9"/>
    <a:srgbClr val="F2F650"/>
    <a:srgbClr val="FDA901"/>
    <a:srgbClr val="FE58D3"/>
    <a:srgbClr val="FC9D96"/>
    <a:srgbClr val="F78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76301" autoAdjust="0"/>
  </p:normalViewPr>
  <p:slideViewPr>
    <p:cSldViewPr snapToGrid="0" snapToObjects="1">
      <p:cViewPr varScale="1">
        <p:scale>
          <a:sx n="112" d="100"/>
          <a:sy n="112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EDAD8-3BA6-4DAC-9CFC-4E5945F2D816}" type="doc">
      <dgm:prSet loTypeId="urn:microsoft.com/office/officeart/2005/8/layout/pList2" loCatId="list" qsTypeId="urn:microsoft.com/office/officeart/2005/8/quickstyle/simple2" qsCatId="simple" csTypeId="urn:microsoft.com/office/officeart/2005/8/colors/accent1_2" csCatId="accent1" phldr="1"/>
      <dgm:spPr/>
    </dgm:pt>
    <dgm:pt modelId="{48896402-B05B-406D-8E96-AE68B1E9213A}">
      <dgm:prSet phldrT="[Text]"/>
      <dgm:spPr/>
      <dgm:t>
        <a:bodyPr/>
        <a:lstStyle/>
        <a:p>
          <a:endParaRPr lang="es-ES_tradnl" smtClean="0"/>
        </a:p>
        <a:p>
          <a:r>
            <a:rPr lang="es-ES_tradnl" smtClean="0"/>
            <a:t>12/08/2017</a:t>
          </a:r>
          <a:endParaRPr lang="es-ES_tradnl" dirty="0"/>
        </a:p>
      </dgm:t>
    </dgm:pt>
    <dgm:pt modelId="{C800A4D5-A098-4DF7-B28A-DB36A111F18F}" type="parTrans" cxnId="{B6C9D2DF-6948-4CC6-AAA8-7CFC694D3CA5}">
      <dgm:prSet/>
      <dgm:spPr/>
      <dgm:t>
        <a:bodyPr/>
        <a:lstStyle/>
        <a:p>
          <a:endParaRPr lang="es-ES_tradnl"/>
        </a:p>
      </dgm:t>
    </dgm:pt>
    <dgm:pt modelId="{38EED345-E3A4-41BC-BC1C-8BCA11D7DDF3}" type="sibTrans" cxnId="{B6C9D2DF-6948-4CC6-AAA8-7CFC694D3CA5}">
      <dgm:prSet/>
      <dgm:spPr/>
      <dgm:t>
        <a:bodyPr/>
        <a:lstStyle/>
        <a:p>
          <a:endParaRPr lang="es-ES_tradnl"/>
        </a:p>
      </dgm:t>
    </dgm:pt>
    <dgm:pt modelId="{ED25CD99-A7A5-4EA2-8EF0-1BA6CBBA7603}">
      <dgm:prSet phldrT="[Text]"/>
      <dgm:spPr/>
      <dgm:t>
        <a:bodyPr/>
        <a:lstStyle/>
        <a:p>
          <a:endParaRPr lang="es-ES_tradnl" dirty="0" smtClean="0"/>
        </a:p>
        <a:p>
          <a:r>
            <a:rPr lang="es-ES_tradnl" dirty="0" err="1" smtClean="0"/>
            <a:t>KSWebIZ</a:t>
          </a:r>
          <a:endParaRPr lang="es-ES_tradnl" dirty="0"/>
        </a:p>
      </dgm:t>
    </dgm:pt>
    <dgm:pt modelId="{EDC9B35F-C8F6-44DB-9CB8-73DFAC8FF606}" type="parTrans" cxnId="{1C219BE2-3D80-42A7-BC86-FA8F30F6BE71}">
      <dgm:prSet/>
      <dgm:spPr/>
      <dgm:t>
        <a:bodyPr/>
        <a:lstStyle/>
        <a:p>
          <a:endParaRPr lang="es-ES_tradnl"/>
        </a:p>
      </dgm:t>
    </dgm:pt>
    <dgm:pt modelId="{31CB4F7B-4F94-4F70-934E-546FE7AD37B5}" type="sibTrans" cxnId="{1C219BE2-3D80-42A7-BC86-FA8F30F6BE71}">
      <dgm:prSet/>
      <dgm:spPr/>
      <dgm:t>
        <a:bodyPr/>
        <a:lstStyle/>
        <a:p>
          <a:endParaRPr lang="es-ES_tradnl"/>
        </a:p>
      </dgm:t>
    </dgm:pt>
    <dgm:pt modelId="{89551061-A2B9-4A62-808E-D6DC7A2F4C46}">
      <dgm:prSet phldrT="[Text]"/>
      <dgm:spPr/>
      <dgm:t>
        <a:bodyPr/>
        <a:lstStyle/>
        <a:p>
          <a:endParaRPr lang="es-ES_tradnl" dirty="0" smtClean="0"/>
        </a:p>
        <a:p>
          <a:r>
            <a:rPr lang="es-ES_tradnl" dirty="0" smtClean="0"/>
            <a:t>19.4%</a:t>
          </a:r>
          <a:endParaRPr lang="es-ES_tradnl" dirty="0"/>
        </a:p>
      </dgm:t>
    </dgm:pt>
    <dgm:pt modelId="{F53F5644-8EE4-4075-AF2E-B212087572E9}" type="parTrans" cxnId="{334F5C61-77CA-4795-AC91-F0278BCAA995}">
      <dgm:prSet/>
      <dgm:spPr/>
      <dgm:t>
        <a:bodyPr/>
        <a:lstStyle/>
        <a:p>
          <a:endParaRPr lang="es-ES_tradnl"/>
        </a:p>
      </dgm:t>
    </dgm:pt>
    <dgm:pt modelId="{C22B61AE-E834-42B9-BB12-9EE59E5EAE13}" type="sibTrans" cxnId="{334F5C61-77CA-4795-AC91-F0278BCAA995}">
      <dgm:prSet/>
      <dgm:spPr/>
      <dgm:t>
        <a:bodyPr/>
        <a:lstStyle/>
        <a:p>
          <a:endParaRPr lang="es-ES_tradnl"/>
        </a:p>
      </dgm:t>
    </dgm:pt>
    <dgm:pt modelId="{BE65FF7E-3B46-4488-AF63-D7F2A6739A97}" type="pres">
      <dgm:prSet presAssocID="{F4DEDAD8-3BA6-4DAC-9CFC-4E5945F2D816}" presName="Name0" presStyleCnt="0">
        <dgm:presLayoutVars>
          <dgm:dir/>
          <dgm:resizeHandles val="exact"/>
        </dgm:presLayoutVars>
      </dgm:prSet>
      <dgm:spPr/>
    </dgm:pt>
    <dgm:pt modelId="{CDD78609-ECB6-4233-BEBB-405073B9A132}" type="pres">
      <dgm:prSet presAssocID="{F4DEDAD8-3BA6-4DAC-9CFC-4E5945F2D816}" presName="bkgdShp" presStyleLbl="alignAccFollowNode1" presStyleIdx="0" presStyleCnt="1" custLinFactNeighborX="-22479"/>
      <dgm:spPr/>
    </dgm:pt>
    <dgm:pt modelId="{309FDF6E-96F9-4FA1-8799-FCC2CA7A2361}" type="pres">
      <dgm:prSet presAssocID="{F4DEDAD8-3BA6-4DAC-9CFC-4E5945F2D816}" presName="linComp" presStyleCnt="0"/>
      <dgm:spPr/>
    </dgm:pt>
    <dgm:pt modelId="{0EB63205-6192-4433-A9BE-A96336A79F5F}" type="pres">
      <dgm:prSet presAssocID="{48896402-B05B-406D-8E96-AE68B1E9213A}" presName="compNode" presStyleCnt="0"/>
      <dgm:spPr/>
    </dgm:pt>
    <dgm:pt modelId="{B237A4EE-12C6-4DA5-A140-E0815BAFE2DD}" type="pres">
      <dgm:prSet presAssocID="{48896402-B05B-406D-8E96-AE68B1E9213A}" presName="node" presStyleLbl="node1" presStyleIdx="0" presStyleCnt="3">
        <dgm:presLayoutVars>
          <dgm:bulletEnabled val="1"/>
        </dgm:presLayoutVars>
      </dgm:prSet>
      <dgm:spPr/>
    </dgm:pt>
    <dgm:pt modelId="{FE207E40-6AA3-40A6-B465-A11A08E7AB81}" type="pres">
      <dgm:prSet presAssocID="{48896402-B05B-406D-8E96-AE68B1E9213A}" presName="invisiNode" presStyleLbl="node1" presStyleIdx="0" presStyleCnt="3"/>
      <dgm:spPr/>
    </dgm:pt>
    <dgm:pt modelId="{B8CD7FF2-0106-40AA-B7A5-CC074AD5BEF9}" type="pres">
      <dgm:prSet presAssocID="{48896402-B05B-406D-8E96-AE68B1E9213A}" presName="imagNode" presStyleLbl="fgImgPlace1" presStyleIdx="0" presStyleCnt="3"/>
      <dgm:spPr/>
    </dgm:pt>
    <dgm:pt modelId="{2F218DA6-1BD6-43A9-95FD-371B2D6A8B93}" type="pres">
      <dgm:prSet presAssocID="{38EED345-E3A4-41BC-BC1C-8BCA11D7DDF3}" presName="sibTrans" presStyleLbl="sibTrans2D1" presStyleIdx="0" presStyleCnt="0"/>
      <dgm:spPr/>
    </dgm:pt>
    <dgm:pt modelId="{15E1FF90-9298-4C8C-86EB-074DB61C994F}" type="pres">
      <dgm:prSet presAssocID="{ED25CD99-A7A5-4EA2-8EF0-1BA6CBBA7603}" presName="compNode" presStyleCnt="0"/>
      <dgm:spPr/>
    </dgm:pt>
    <dgm:pt modelId="{B9A807B6-A6CD-4429-96F5-02A2BF1776B5}" type="pres">
      <dgm:prSet presAssocID="{ED25CD99-A7A5-4EA2-8EF0-1BA6CBBA76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D0A2424-E9F2-4922-9F57-B5A85482F49B}" type="pres">
      <dgm:prSet presAssocID="{ED25CD99-A7A5-4EA2-8EF0-1BA6CBBA7603}" presName="invisiNode" presStyleLbl="node1" presStyleIdx="1" presStyleCnt="3"/>
      <dgm:spPr/>
    </dgm:pt>
    <dgm:pt modelId="{BD17EC20-9005-4C08-9C9E-E07EE9752C93}" type="pres">
      <dgm:prSet presAssocID="{ED25CD99-A7A5-4EA2-8EF0-1BA6CBBA7603}" presName="imagNode" presStyleLbl="fgImgPlace1" presStyleIdx="1" presStyleCnt="3"/>
      <dgm:spPr/>
    </dgm:pt>
    <dgm:pt modelId="{89A4C5E9-1ACB-4DB1-A764-89F17ECD2C09}" type="pres">
      <dgm:prSet presAssocID="{31CB4F7B-4F94-4F70-934E-546FE7AD37B5}" presName="sibTrans" presStyleLbl="sibTrans2D1" presStyleIdx="0" presStyleCnt="0"/>
      <dgm:spPr/>
    </dgm:pt>
    <dgm:pt modelId="{B8658B18-4F7B-4E70-80F1-5FBD049AE37E}" type="pres">
      <dgm:prSet presAssocID="{89551061-A2B9-4A62-808E-D6DC7A2F4C46}" presName="compNode" presStyleCnt="0"/>
      <dgm:spPr/>
    </dgm:pt>
    <dgm:pt modelId="{B5CFA16D-4E66-4C3C-BEE0-96896CD62840}" type="pres">
      <dgm:prSet presAssocID="{89551061-A2B9-4A62-808E-D6DC7A2F4C46}" presName="node" presStyleLbl="node1" presStyleIdx="2" presStyleCnt="3" custLinFactNeighborX="5999">
        <dgm:presLayoutVars>
          <dgm:bulletEnabled val="1"/>
        </dgm:presLayoutVars>
      </dgm:prSet>
      <dgm:spPr/>
    </dgm:pt>
    <dgm:pt modelId="{E6F58335-E9FD-4EF7-9F38-005AF5FC6C0D}" type="pres">
      <dgm:prSet presAssocID="{89551061-A2B9-4A62-808E-D6DC7A2F4C46}" presName="invisiNode" presStyleLbl="node1" presStyleIdx="2" presStyleCnt="3"/>
      <dgm:spPr/>
    </dgm:pt>
    <dgm:pt modelId="{D75FCF90-7634-4237-ABBB-64C4B4E1D6F8}" type="pres">
      <dgm:prSet presAssocID="{89551061-A2B9-4A62-808E-D6DC7A2F4C46}" presName="imagNode" presStyleLbl="fgImgPlace1" presStyleIdx="2" presStyleCnt="3" custScaleX="115636" custLinFactNeighborX="6900"/>
      <dgm:spPr/>
    </dgm:pt>
  </dgm:ptLst>
  <dgm:cxnLst>
    <dgm:cxn modelId="{B6C9D2DF-6948-4CC6-AAA8-7CFC694D3CA5}" srcId="{F4DEDAD8-3BA6-4DAC-9CFC-4E5945F2D816}" destId="{48896402-B05B-406D-8E96-AE68B1E9213A}" srcOrd="0" destOrd="0" parTransId="{C800A4D5-A098-4DF7-B28A-DB36A111F18F}" sibTransId="{38EED345-E3A4-41BC-BC1C-8BCA11D7DDF3}"/>
    <dgm:cxn modelId="{CD010ED8-3677-4894-884A-14F06B9880D3}" type="presOf" srcId="{ED25CD99-A7A5-4EA2-8EF0-1BA6CBBA7603}" destId="{B9A807B6-A6CD-4429-96F5-02A2BF1776B5}" srcOrd="0" destOrd="0" presId="urn:microsoft.com/office/officeart/2005/8/layout/pList2"/>
    <dgm:cxn modelId="{408D0817-D560-4A51-A205-C0B41DC37B3F}" type="presOf" srcId="{F4DEDAD8-3BA6-4DAC-9CFC-4E5945F2D816}" destId="{BE65FF7E-3B46-4488-AF63-D7F2A6739A97}" srcOrd="0" destOrd="0" presId="urn:microsoft.com/office/officeart/2005/8/layout/pList2"/>
    <dgm:cxn modelId="{51B1BDD8-8A54-4705-86FC-7EF7B9769035}" type="presOf" srcId="{48896402-B05B-406D-8E96-AE68B1E9213A}" destId="{B237A4EE-12C6-4DA5-A140-E0815BAFE2DD}" srcOrd="0" destOrd="0" presId="urn:microsoft.com/office/officeart/2005/8/layout/pList2"/>
    <dgm:cxn modelId="{56709DF5-CDB0-4FC7-B342-209EEC72DD5A}" type="presOf" srcId="{31CB4F7B-4F94-4F70-934E-546FE7AD37B5}" destId="{89A4C5E9-1ACB-4DB1-A764-89F17ECD2C09}" srcOrd="0" destOrd="0" presId="urn:microsoft.com/office/officeart/2005/8/layout/pList2"/>
    <dgm:cxn modelId="{334F5C61-77CA-4795-AC91-F0278BCAA995}" srcId="{F4DEDAD8-3BA6-4DAC-9CFC-4E5945F2D816}" destId="{89551061-A2B9-4A62-808E-D6DC7A2F4C46}" srcOrd="2" destOrd="0" parTransId="{F53F5644-8EE4-4075-AF2E-B212087572E9}" sibTransId="{C22B61AE-E834-42B9-BB12-9EE59E5EAE13}"/>
    <dgm:cxn modelId="{F5E8F8BD-B80F-498D-A966-AB47D1E11099}" type="presOf" srcId="{38EED345-E3A4-41BC-BC1C-8BCA11D7DDF3}" destId="{2F218DA6-1BD6-43A9-95FD-371B2D6A8B93}" srcOrd="0" destOrd="0" presId="urn:microsoft.com/office/officeart/2005/8/layout/pList2"/>
    <dgm:cxn modelId="{1C219BE2-3D80-42A7-BC86-FA8F30F6BE71}" srcId="{F4DEDAD8-3BA6-4DAC-9CFC-4E5945F2D816}" destId="{ED25CD99-A7A5-4EA2-8EF0-1BA6CBBA7603}" srcOrd="1" destOrd="0" parTransId="{EDC9B35F-C8F6-44DB-9CB8-73DFAC8FF606}" sibTransId="{31CB4F7B-4F94-4F70-934E-546FE7AD37B5}"/>
    <dgm:cxn modelId="{091DF086-9B8B-475A-832A-594EF5B26F23}" type="presOf" srcId="{89551061-A2B9-4A62-808E-D6DC7A2F4C46}" destId="{B5CFA16D-4E66-4C3C-BEE0-96896CD62840}" srcOrd="0" destOrd="0" presId="urn:microsoft.com/office/officeart/2005/8/layout/pList2"/>
    <dgm:cxn modelId="{2ED3CDA0-2568-4563-B5FF-742B9C2BA226}" type="presParOf" srcId="{BE65FF7E-3B46-4488-AF63-D7F2A6739A97}" destId="{CDD78609-ECB6-4233-BEBB-405073B9A132}" srcOrd="0" destOrd="0" presId="urn:microsoft.com/office/officeart/2005/8/layout/pList2"/>
    <dgm:cxn modelId="{AA98BA95-509F-4F51-8E6B-1FBE4F140477}" type="presParOf" srcId="{BE65FF7E-3B46-4488-AF63-D7F2A6739A97}" destId="{309FDF6E-96F9-4FA1-8799-FCC2CA7A2361}" srcOrd="1" destOrd="0" presId="urn:microsoft.com/office/officeart/2005/8/layout/pList2"/>
    <dgm:cxn modelId="{11AAFFE8-8F6E-45EF-B24A-676F69A278F8}" type="presParOf" srcId="{309FDF6E-96F9-4FA1-8799-FCC2CA7A2361}" destId="{0EB63205-6192-4433-A9BE-A96336A79F5F}" srcOrd="0" destOrd="0" presId="urn:microsoft.com/office/officeart/2005/8/layout/pList2"/>
    <dgm:cxn modelId="{3F0D58EA-76B8-4864-B6EA-A9D2E9CC5A0E}" type="presParOf" srcId="{0EB63205-6192-4433-A9BE-A96336A79F5F}" destId="{B237A4EE-12C6-4DA5-A140-E0815BAFE2DD}" srcOrd="0" destOrd="0" presId="urn:microsoft.com/office/officeart/2005/8/layout/pList2"/>
    <dgm:cxn modelId="{5387E14B-F1FE-4432-8839-8F2A8C8CDBB1}" type="presParOf" srcId="{0EB63205-6192-4433-A9BE-A96336A79F5F}" destId="{FE207E40-6AA3-40A6-B465-A11A08E7AB81}" srcOrd="1" destOrd="0" presId="urn:microsoft.com/office/officeart/2005/8/layout/pList2"/>
    <dgm:cxn modelId="{A64A1E64-2B1C-4A09-BAA6-E72C92C4DCE7}" type="presParOf" srcId="{0EB63205-6192-4433-A9BE-A96336A79F5F}" destId="{B8CD7FF2-0106-40AA-B7A5-CC074AD5BEF9}" srcOrd="2" destOrd="0" presId="urn:microsoft.com/office/officeart/2005/8/layout/pList2"/>
    <dgm:cxn modelId="{F67FC759-CEB5-4E30-B800-8D266EF79B48}" type="presParOf" srcId="{309FDF6E-96F9-4FA1-8799-FCC2CA7A2361}" destId="{2F218DA6-1BD6-43A9-95FD-371B2D6A8B93}" srcOrd="1" destOrd="0" presId="urn:microsoft.com/office/officeart/2005/8/layout/pList2"/>
    <dgm:cxn modelId="{E6F0F438-8179-4295-AD99-3A17AF17A6E9}" type="presParOf" srcId="{309FDF6E-96F9-4FA1-8799-FCC2CA7A2361}" destId="{15E1FF90-9298-4C8C-86EB-074DB61C994F}" srcOrd="2" destOrd="0" presId="urn:microsoft.com/office/officeart/2005/8/layout/pList2"/>
    <dgm:cxn modelId="{F9F0C661-030D-4B26-ADD6-BE93FA38941E}" type="presParOf" srcId="{15E1FF90-9298-4C8C-86EB-074DB61C994F}" destId="{B9A807B6-A6CD-4429-96F5-02A2BF1776B5}" srcOrd="0" destOrd="0" presId="urn:microsoft.com/office/officeart/2005/8/layout/pList2"/>
    <dgm:cxn modelId="{F611518C-323D-4510-A025-CEA4BE7E2823}" type="presParOf" srcId="{15E1FF90-9298-4C8C-86EB-074DB61C994F}" destId="{AD0A2424-E9F2-4922-9F57-B5A85482F49B}" srcOrd="1" destOrd="0" presId="urn:microsoft.com/office/officeart/2005/8/layout/pList2"/>
    <dgm:cxn modelId="{9A3D1657-488A-414C-ACFE-8C1485B5021B}" type="presParOf" srcId="{15E1FF90-9298-4C8C-86EB-074DB61C994F}" destId="{BD17EC20-9005-4C08-9C9E-E07EE9752C93}" srcOrd="2" destOrd="0" presId="urn:microsoft.com/office/officeart/2005/8/layout/pList2"/>
    <dgm:cxn modelId="{7E3C282C-2A6B-475B-8915-AB23D43CC186}" type="presParOf" srcId="{309FDF6E-96F9-4FA1-8799-FCC2CA7A2361}" destId="{89A4C5E9-1ACB-4DB1-A764-89F17ECD2C09}" srcOrd="3" destOrd="0" presId="urn:microsoft.com/office/officeart/2005/8/layout/pList2"/>
    <dgm:cxn modelId="{83570ECD-8679-43A8-B531-C71986957045}" type="presParOf" srcId="{309FDF6E-96F9-4FA1-8799-FCC2CA7A2361}" destId="{B8658B18-4F7B-4E70-80F1-5FBD049AE37E}" srcOrd="4" destOrd="0" presId="urn:microsoft.com/office/officeart/2005/8/layout/pList2"/>
    <dgm:cxn modelId="{18B65122-5A42-48D6-BA2B-4C7818A1513A}" type="presParOf" srcId="{B8658B18-4F7B-4E70-80F1-5FBD049AE37E}" destId="{B5CFA16D-4E66-4C3C-BEE0-96896CD62840}" srcOrd="0" destOrd="0" presId="urn:microsoft.com/office/officeart/2005/8/layout/pList2"/>
    <dgm:cxn modelId="{C08956B5-0D46-48AC-8705-8918EE6875E9}" type="presParOf" srcId="{B8658B18-4F7B-4E70-80F1-5FBD049AE37E}" destId="{E6F58335-E9FD-4EF7-9F38-005AF5FC6C0D}" srcOrd="1" destOrd="0" presId="urn:microsoft.com/office/officeart/2005/8/layout/pList2"/>
    <dgm:cxn modelId="{6C7C529E-45B2-4066-A239-81A37748A528}" type="presParOf" srcId="{B8658B18-4F7B-4E70-80F1-5FBD049AE37E}" destId="{D75FCF90-7634-4237-ABBB-64C4B4E1D6F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EDAD8-3BA6-4DAC-9CFC-4E5945F2D816}" type="doc">
      <dgm:prSet loTypeId="urn:microsoft.com/office/officeart/2005/8/layout/pList2" loCatId="list" qsTypeId="urn:microsoft.com/office/officeart/2005/8/quickstyle/simple2" qsCatId="simple" csTypeId="urn:microsoft.com/office/officeart/2005/8/colors/accent1_2" csCatId="accent1" phldr="1"/>
      <dgm:spPr/>
    </dgm:pt>
    <dgm:pt modelId="{48896402-B05B-406D-8E96-AE68B1E9213A}">
      <dgm:prSet phldrT="[Text]"/>
      <dgm:spPr/>
      <dgm:t>
        <a:bodyPr/>
        <a:lstStyle/>
        <a:p>
          <a:endParaRPr lang="es-ES_tradnl" dirty="0" smtClean="0"/>
        </a:p>
        <a:p>
          <a:r>
            <a:rPr lang="es-ES_tradnl" dirty="0" smtClean="0"/>
            <a:t>11/05/2018</a:t>
          </a:r>
          <a:endParaRPr lang="es-ES_tradnl" dirty="0"/>
        </a:p>
      </dgm:t>
    </dgm:pt>
    <dgm:pt modelId="{C800A4D5-A098-4DF7-B28A-DB36A111F18F}" type="parTrans" cxnId="{B6C9D2DF-6948-4CC6-AAA8-7CFC694D3CA5}">
      <dgm:prSet/>
      <dgm:spPr/>
      <dgm:t>
        <a:bodyPr/>
        <a:lstStyle/>
        <a:p>
          <a:endParaRPr lang="es-ES_tradnl"/>
        </a:p>
      </dgm:t>
    </dgm:pt>
    <dgm:pt modelId="{38EED345-E3A4-41BC-BC1C-8BCA11D7DDF3}" type="sibTrans" cxnId="{B6C9D2DF-6948-4CC6-AAA8-7CFC694D3CA5}">
      <dgm:prSet/>
      <dgm:spPr/>
      <dgm:t>
        <a:bodyPr/>
        <a:lstStyle/>
        <a:p>
          <a:endParaRPr lang="es-ES_tradnl"/>
        </a:p>
      </dgm:t>
    </dgm:pt>
    <dgm:pt modelId="{ED25CD99-A7A5-4EA2-8EF0-1BA6CBBA7603}">
      <dgm:prSet phldrT="[Text]"/>
      <dgm:spPr/>
      <dgm:t>
        <a:bodyPr/>
        <a:lstStyle/>
        <a:p>
          <a:endParaRPr lang="es-ES_tradnl" dirty="0" smtClean="0"/>
        </a:p>
        <a:p>
          <a:r>
            <a:rPr lang="es-ES_tradnl" dirty="0" err="1" smtClean="0"/>
            <a:t>KSWebIZ</a:t>
          </a:r>
          <a:endParaRPr lang="es-ES_tradnl" dirty="0"/>
        </a:p>
      </dgm:t>
    </dgm:pt>
    <dgm:pt modelId="{EDC9B35F-C8F6-44DB-9CB8-73DFAC8FF606}" type="parTrans" cxnId="{1C219BE2-3D80-42A7-BC86-FA8F30F6BE71}">
      <dgm:prSet/>
      <dgm:spPr/>
      <dgm:t>
        <a:bodyPr/>
        <a:lstStyle/>
        <a:p>
          <a:endParaRPr lang="es-ES_tradnl"/>
        </a:p>
      </dgm:t>
    </dgm:pt>
    <dgm:pt modelId="{31CB4F7B-4F94-4F70-934E-546FE7AD37B5}" type="sibTrans" cxnId="{1C219BE2-3D80-42A7-BC86-FA8F30F6BE71}">
      <dgm:prSet/>
      <dgm:spPr/>
      <dgm:t>
        <a:bodyPr/>
        <a:lstStyle/>
        <a:p>
          <a:endParaRPr lang="es-ES_tradnl"/>
        </a:p>
      </dgm:t>
    </dgm:pt>
    <dgm:pt modelId="{89551061-A2B9-4A62-808E-D6DC7A2F4C46}">
      <dgm:prSet phldrT="[Text]"/>
      <dgm:spPr/>
      <dgm:t>
        <a:bodyPr/>
        <a:lstStyle/>
        <a:p>
          <a:endParaRPr lang="es-ES_tradnl" dirty="0" smtClean="0"/>
        </a:p>
        <a:p>
          <a:r>
            <a:rPr lang="es-ES_tradnl" dirty="0" smtClean="0"/>
            <a:t>20.9%</a:t>
          </a:r>
          <a:endParaRPr lang="es-ES_tradnl" dirty="0"/>
        </a:p>
      </dgm:t>
    </dgm:pt>
    <dgm:pt modelId="{F53F5644-8EE4-4075-AF2E-B212087572E9}" type="parTrans" cxnId="{334F5C61-77CA-4795-AC91-F0278BCAA995}">
      <dgm:prSet/>
      <dgm:spPr/>
      <dgm:t>
        <a:bodyPr/>
        <a:lstStyle/>
        <a:p>
          <a:endParaRPr lang="es-ES_tradnl"/>
        </a:p>
      </dgm:t>
    </dgm:pt>
    <dgm:pt modelId="{C22B61AE-E834-42B9-BB12-9EE59E5EAE13}" type="sibTrans" cxnId="{334F5C61-77CA-4795-AC91-F0278BCAA995}">
      <dgm:prSet/>
      <dgm:spPr/>
      <dgm:t>
        <a:bodyPr/>
        <a:lstStyle/>
        <a:p>
          <a:endParaRPr lang="es-ES_tradnl"/>
        </a:p>
      </dgm:t>
    </dgm:pt>
    <dgm:pt modelId="{BE65FF7E-3B46-4488-AF63-D7F2A6739A97}" type="pres">
      <dgm:prSet presAssocID="{F4DEDAD8-3BA6-4DAC-9CFC-4E5945F2D816}" presName="Name0" presStyleCnt="0">
        <dgm:presLayoutVars>
          <dgm:dir/>
          <dgm:resizeHandles val="exact"/>
        </dgm:presLayoutVars>
      </dgm:prSet>
      <dgm:spPr/>
    </dgm:pt>
    <dgm:pt modelId="{CDD78609-ECB6-4233-BEBB-405073B9A132}" type="pres">
      <dgm:prSet presAssocID="{F4DEDAD8-3BA6-4DAC-9CFC-4E5945F2D816}" presName="bkgdShp" presStyleLbl="alignAccFollowNode1" presStyleIdx="0" presStyleCnt="1" custLinFactNeighborX="-22479"/>
      <dgm:spPr/>
    </dgm:pt>
    <dgm:pt modelId="{309FDF6E-96F9-4FA1-8799-FCC2CA7A2361}" type="pres">
      <dgm:prSet presAssocID="{F4DEDAD8-3BA6-4DAC-9CFC-4E5945F2D816}" presName="linComp" presStyleCnt="0"/>
      <dgm:spPr/>
    </dgm:pt>
    <dgm:pt modelId="{0EB63205-6192-4433-A9BE-A96336A79F5F}" type="pres">
      <dgm:prSet presAssocID="{48896402-B05B-406D-8E96-AE68B1E9213A}" presName="compNode" presStyleCnt="0"/>
      <dgm:spPr/>
    </dgm:pt>
    <dgm:pt modelId="{B237A4EE-12C6-4DA5-A140-E0815BAFE2DD}" type="pres">
      <dgm:prSet presAssocID="{48896402-B05B-406D-8E96-AE68B1E921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E207E40-6AA3-40A6-B465-A11A08E7AB81}" type="pres">
      <dgm:prSet presAssocID="{48896402-B05B-406D-8E96-AE68B1E9213A}" presName="invisiNode" presStyleLbl="node1" presStyleIdx="0" presStyleCnt="3"/>
      <dgm:spPr/>
    </dgm:pt>
    <dgm:pt modelId="{B8CD7FF2-0106-40AA-B7A5-CC074AD5BEF9}" type="pres">
      <dgm:prSet presAssocID="{48896402-B05B-406D-8E96-AE68B1E9213A}" presName="imagNode" presStyleLbl="fgImgPlace1" presStyleIdx="0" presStyleCnt="3"/>
      <dgm:spPr/>
    </dgm:pt>
    <dgm:pt modelId="{2F218DA6-1BD6-43A9-95FD-371B2D6A8B93}" type="pres">
      <dgm:prSet presAssocID="{38EED345-E3A4-41BC-BC1C-8BCA11D7DDF3}" presName="sibTrans" presStyleLbl="sibTrans2D1" presStyleIdx="0" presStyleCnt="0"/>
      <dgm:spPr/>
    </dgm:pt>
    <dgm:pt modelId="{15E1FF90-9298-4C8C-86EB-074DB61C994F}" type="pres">
      <dgm:prSet presAssocID="{ED25CD99-A7A5-4EA2-8EF0-1BA6CBBA7603}" presName="compNode" presStyleCnt="0"/>
      <dgm:spPr/>
    </dgm:pt>
    <dgm:pt modelId="{B9A807B6-A6CD-4429-96F5-02A2BF1776B5}" type="pres">
      <dgm:prSet presAssocID="{ED25CD99-A7A5-4EA2-8EF0-1BA6CBBA76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D0A2424-E9F2-4922-9F57-B5A85482F49B}" type="pres">
      <dgm:prSet presAssocID="{ED25CD99-A7A5-4EA2-8EF0-1BA6CBBA7603}" presName="invisiNode" presStyleLbl="node1" presStyleIdx="1" presStyleCnt="3"/>
      <dgm:spPr/>
    </dgm:pt>
    <dgm:pt modelId="{BD17EC20-9005-4C08-9C9E-E07EE9752C93}" type="pres">
      <dgm:prSet presAssocID="{ED25CD99-A7A5-4EA2-8EF0-1BA6CBBA7603}" presName="imagNode" presStyleLbl="fgImgPlace1" presStyleIdx="1" presStyleCnt="3"/>
      <dgm:spPr/>
    </dgm:pt>
    <dgm:pt modelId="{89A4C5E9-1ACB-4DB1-A764-89F17ECD2C09}" type="pres">
      <dgm:prSet presAssocID="{31CB4F7B-4F94-4F70-934E-546FE7AD37B5}" presName="sibTrans" presStyleLbl="sibTrans2D1" presStyleIdx="0" presStyleCnt="0"/>
      <dgm:spPr/>
    </dgm:pt>
    <dgm:pt modelId="{B8658B18-4F7B-4E70-80F1-5FBD049AE37E}" type="pres">
      <dgm:prSet presAssocID="{89551061-A2B9-4A62-808E-D6DC7A2F4C46}" presName="compNode" presStyleCnt="0"/>
      <dgm:spPr/>
    </dgm:pt>
    <dgm:pt modelId="{B5CFA16D-4E66-4C3C-BEE0-96896CD62840}" type="pres">
      <dgm:prSet presAssocID="{89551061-A2B9-4A62-808E-D6DC7A2F4C46}" presName="node" presStyleLbl="node1" presStyleIdx="2" presStyleCnt="3" custLinFactNeighborX="599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6F58335-E9FD-4EF7-9F38-005AF5FC6C0D}" type="pres">
      <dgm:prSet presAssocID="{89551061-A2B9-4A62-808E-D6DC7A2F4C46}" presName="invisiNode" presStyleLbl="node1" presStyleIdx="2" presStyleCnt="3"/>
      <dgm:spPr/>
    </dgm:pt>
    <dgm:pt modelId="{D75FCF90-7634-4237-ABBB-64C4B4E1D6F8}" type="pres">
      <dgm:prSet presAssocID="{89551061-A2B9-4A62-808E-D6DC7A2F4C46}" presName="imagNode" presStyleLbl="fgImgPlace1" presStyleIdx="2" presStyleCnt="3" custScaleX="115636" custLinFactNeighborX="6900"/>
      <dgm:spPr/>
    </dgm:pt>
  </dgm:ptLst>
  <dgm:cxnLst>
    <dgm:cxn modelId="{B6C9D2DF-6948-4CC6-AAA8-7CFC694D3CA5}" srcId="{F4DEDAD8-3BA6-4DAC-9CFC-4E5945F2D816}" destId="{48896402-B05B-406D-8E96-AE68B1E9213A}" srcOrd="0" destOrd="0" parTransId="{C800A4D5-A098-4DF7-B28A-DB36A111F18F}" sibTransId="{38EED345-E3A4-41BC-BC1C-8BCA11D7DDF3}"/>
    <dgm:cxn modelId="{E3DEC7A7-FE40-44C2-85AC-5362A3A592A8}" type="presOf" srcId="{38EED345-E3A4-41BC-BC1C-8BCA11D7DDF3}" destId="{2F218DA6-1BD6-43A9-95FD-371B2D6A8B93}" srcOrd="0" destOrd="0" presId="urn:microsoft.com/office/officeart/2005/8/layout/pList2"/>
    <dgm:cxn modelId="{25713A65-DC16-44B2-B183-A6D2B3E79C98}" type="presOf" srcId="{F4DEDAD8-3BA6-4DAC-9CFC-4E5945F2D816}" destId="{BE65FF7E-3B46-4488-AF63-D7F2A6739A97}" srcOrd="0" destOrd="0" presId="urn:microsoft.com/office/officeart/2005/8/layout/pList2"/>
    <dgm:cxn modelId="{A9D8B70A-92BB-42B5-B6C8-A252B4C85599}" type="presOf" srcId="{ED25CD99-A7A5-4EA2-8EF0-1BA6CBBA7603}" destId="{B9A807B6-A6CD-4429-96F5-02A2BF1776B5}" srcOrd="0" destOrd="0" presId="urn:microsoft.com/office/officeart/2005/8/layout/pList2"/>
    <dgm:cxn modelId="{2864D9EE-3797-4F6E-AABA-4C75C3EC869B}" type="presOf" srcId="{89551061-A2B9-4A62-808E-D6DC7A2F4C46}" destId="{B5CFA16D-4E66-4C3C-BEE0-96896CD62840}" srcOrd="0" destOrd="0" presId="urn:microsoft.com/office/officeart/2005/8/layout/pList2"/>
    <dgm:cxn modelId="{83136302-9870-45DB-969D-2E35D6FD5AFC}" type="presOf" srcId="{31CB4F7B-4F94-4F70-934E-546FE7AD37B5}" destId="{89A4C5E9-1ACB-4DB1-A764-89F17ECD2C09}" srcOrd="0" destOrd="0" presId="urn:microsoft.com/office/officeart/2005/8/layout/pList2"/>
    <dgm:cxn modelId="{861AA64A-D48C-4267-97EB-045247346DE1}" type="presOf" srcId="{48896402-B05B-406D-8E96-AE68B1E9213A}" destId="{B237A4EE-12C6-4DA5-A140-E0815BAFE2DD}" srcOrd="0" destOrd="0" presId="urn:microsoft.com/office/officeart/2005/8/layout/pList2"/>
    <dgm:cxn modelId="{334F5C61-77CA-4795-AC91-F0278BCAA995}" srcId="{F4DEDAD8-3BA6-4DAC-9CFC-4E5945F2D816}" destId="{89551061-A2B9-4A62-808E-D6DC7A2F4C46}" srcOrd="2" destOrd="0" parTransId="{F53F5644-8EE4-4075-AF2E-B212087572E9}" sibTransId="{C22B61AE-E834-42B9-BB12-9EE59E5EAE13}"/>
    <dgm:cxn modelId="{1C219BE2-3D80-42A7-BC86-FA8F30F6BE71}" srcId="{F4DEDAD8-3BA6-4DAC-9CFC-4E5945F2D816}" destId="{ED25CD99-A7A5-4EA2-8EF0-1BA6CBBA7603}" srcOrd="1" destOrd="0" parTransId="{EDC9B35F-C8F6-44DB-9CB8-73DFAC8FF606}" sibTransId="{31CB4F7B-4F94-4F70-934E-546FE7AD37B5}"/>
    <dgm:cxn modelId="{2A250786-3545-473C-9ABF-F39C8C636352}" type="presParOf" srcId="{BE65FF7E-3B46-4488-AF63-D7F2A6739A97}" destId="{CDD78609-ECB6-4233-BEBB-405073B9A132}" srcOrd="0" destOrd="0" presId="urn:microsoft.com/office/officeart/2005/8/layout/pList2"/>
    <dgm:cxn modelId="{4880975E-065C-4429-9353-686F4B14063C}" type="presParOf" srcId="{BE65FF7E-3B46-4488-AF63-D7F2A6739A97}" destId="{309FDF6E-96F9-4FA1-8799-FCC2CA7A2361}" srcOrd="1" destOrd="0" presId="urn:microsoft.com/office/officeart/2005/8/layout/pList2"/>
    <dgm:cxn modelId="{7AB6C655-F45B-42BA-9A66-E64E21CDEC04}" type="presParOf" srcId="{309FDF6E-96F9-4FA1-8799-FCC2CA7A2361}" destId="{0EB63205-6192-4433-A9BE-A96336A79F5F}" srcOrd="0" destOrd="0" presId="urn:microsoft.com/office/officeart/2005/8/layout/pList2"/>
    <dgm:cxn modelId="{761C4DA6-B9F6-4B73-834E-A5AF17B157F9}" type="presParOf" srcId="{0EB63205-6192-4433-A9BE-A96336A79F5F}" destId="{B237A4EE-12C6-4DA5-A140-E0815BAFE2DD}" srcOrd="0" destOrd="0" presId="urn:microsoft.com/office/officeart/2005/8/layout/pList2"/>
    <dgm:cxn modelId="{B185DAE9-BA68-4867-907E-2B77AD25F2D9}" type="presParOf" srcId="{0EB63205-6192-4433-A9BE-A96336A79F5F}" destId="{FE207E40-6AA3-40A6-B465-A11A08E7AB81}" srcOrd="1" destOrd="0" presId="urn:microsoft.com/office/officeart/2005/8/layout/pList2"/>
    <dgm:cxn modelId="{AEEC1F97-521D-4F64-A2F1-72515EFC8E53}" type="presParOf" srcId="{0EB63205-6192-4433-A9BE-A96336A79F5F}" destId="{B8CD7FF2-0106-40AA-B7A5-CC074AD5BEF9}" srcOrd="2" destOrd="0" presId="urn:microsoft.com/office/officeart/2005/8/layout/pList2"/>
    <dgm:cxn modelId="{A3FF3673-3863-494E-AC83-8E66A77A3A73}" type="presParOf" srcId="{309FDF6E-96F9-4FA1-8799-FCC2CA7A2361}" destId="{2F218DA6-1BD6-43A9-95FD-371B2D6A8B93}" srcOrd="1" destOrd="0" presId="urn:microsoft.com/office/officeart/2005/8/layout/pList2"/>
    <dgm:cxn modelId="{A706557A-E3E2-4990-89C1-73ADC6EC6FFF}" type="presParOf" srcId="{309FDF6E-96F9-4FA1-8799-FCC2CA7A2361}" destId="{15E1FF90-9298-4C8C-86EB-074DB61C994F}" srcOrd="2" destOrd="0" presId="urn:microsoft.com/office/officeart/2005/8/layout/pList2"/>
    <dgm:cxn modelId="{0C21D037-6069-461A-BA95-10423191D5ED}" type="presParOf" srcId="{15E1FF90-9298-4C8C-86EB-074DB61C994F}" destId="{B9A807B6-A6CD-4429-96F5-02A2BF1776B5}" srcOrd="0" destOrd="0" presId="urn:microsoft.com/office/officeart/2005/8/layout/pList2"/>
    <dgm:cxn modelId="{3E124D9F-006A-48A9-8CD6-6ABEDB8DB0AB}" type="presParOf" srcId="{15E1FF90-9298-4C8C-86EB-074DB61C994F}" destId="{AD0A2424-E9F2-4922-9F57-B5A85482F49B}" srcOrd="1" destOrd="0" presId="urn:microsoft.com/office/officeart/2005/8/layout/pList2"/>
    <dgm:cxn modelId="{4F3CA4F3-7FDB-42B5-BEEF-20E9E605F9EA}" type="presParOf" srcId="{15E1FF90-9298-4C8C-86EB-074DB61C994F}" destId="{BD17EC20-9005-4C08-9C9E-E07EE9752C93}" srcOrd="2" destOrd="0" presId="urn:microsoft.com/office/officeart/2005/8/layout/pList2"/>
    <dgm:cxn modelId="{8C78C051-C097-4DDE-8D28-86BF39DFF18E}" type="presParOf" srcId="{309FDF6E-96F9-4FA1-8799-FCC2CA7A2361}" destId="{89A4C5E9-1ACB-4DB1-A764-89F17ECD2C09}" srcOrd="3" destOrd="0" presId="urn:microsoft.com/office/officeart/2005/8/layout/pList2"/>
    <dgm:cxn modelId="{D86A4F85-13D8-46C5-826E-3100C0F4D869}" type="presParOf" srcId="{309FDF6E-96F9-4FA1-8799-FCC2CA7A2361}" destId="{B8658B18-4F7B-4E70-80F1-5FBD049AE37E}" srcOrd="4" destOrd="0" presId="urn:microsoft.com/office/officeart/2005/8/layout/pList2"/>
    <dgm:cxn modelId="{D1C60E5D-B816-499B-A4DE-2387CBBAB24C}" type="presParOf" srcId="{B8658B18-4F7B-4E70-80F1-5FBD049AE37E}" destId="{B5CFA16D-4E66-4C3C-BEE0-96896CD62840}" srcOrd="0" destOrd="0" presId="urn:microsoft.com/office/officeart/2005/8/layout/pList2"/>
    <dgm:cxn modelId="{2AB15BEA-52C8-4829-AC4E-AB370EC04024}" type="presParOf" srcId="{B8658B18-4F7B-4E70-80F1-5FBD049AE37E}" destId="{E6F58335-E9FD-4EF7-9F38-005AF5FC6C0D}" srcOrd="1" destOrd="0" presId="urn:microsoft.com/office/officeart/2005/8/layout/pList2"/>
    <dgm:cxn modelId="{FE61F2A6-AE7D-4443-BF6D-4EAF701685C2}" type="presParOf" srcId="{B8658B18-4F7B-4E70-80F1-5FBD049AE37E}" destId="{D75FCF90-7634-4237-ABBB-64C4B4E1D6F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78609-ECB6-4233-BEBB-405073B9A132}">
      <dsp:nvSpPr>
        <dsp:cNvPr id="0" name=""/>
        <dsp:cNvSpPr/>
      </dsp:nvSpPr>
      <dsp:spPr>
        <a:xfrm>
          <a:off x="0" y="0"/>
          <a:ext cx="5422978" cy="13845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D7FF2-0106-40AA-B7A5-CC074AD5BEF9}">
      <dsp:nvSpPr>
        <dsp:cNvPr id="0" name=""/>
        <dsp:cNvSpPr/>
      </dsp:nvSpPr>
      <dsp:spPr>
        <a:xfrm>
          <a:off x="163461" y="184603"/>
          <a:ext cx="1518327" cy="101531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37A4EE-12C6-4DA5-A140-E0815BAFE2DD}">
      <dsp:nvSpPr>
        <dsp:cNvPr id="0" name=""/>
        <dsp:cNvSpPr/>
      </dsp:nvSpPr>
      <dsp:spPr>
        <a:xfrm rot="10800000">
          <a:off x="163461" y="1384524"/>
          <a:ext cx="1518327" cy="16921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700" kern="120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smtClean="0"/>
            <a:t>12/08/2017</a:t>
          </a:r>
          <a:endParaRPr lang="es-ES_tradnl" sz="1700" kern="1200" dirty="0"/>
        </a:p>
      </dsp:txBody>
      <dsp:txXfrm rot="10800000">
        <a:off x="210155" y="1384524"/>
        <a:ext cx="1424939" cy="1645503"/>
      </dsp:txXfrm>
    </dsp:sp>
    <dsp:sp modelId="{BD17EC20-9005-4C08-9C9E-E07EE9752C93}">
      <dsp:nvSpPr>
        <dsp:cNvPr id="0" name=""/>
        <dsp:cNvSpPr/>
      </dsp:nvSpPr>
      <dsp:spPr>
        <a:xfrm>
          <a:off x="1833622" y="184603"/>
          <a:ext cx="1518327" cy="101531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A807B6-A6CD-4429-96F5-02A2BF1776B5}">
      <dsp:nvSpPr>
        <dsp:cNvPr id="0" name=""/>
        <dsp:cNvSpPr/>
      </dsp:nvSpPr>
      <dsp:spPr>
        <a:xfrm rot="10800000">
          <a:off x="1833622" y="1384524"/>
          <a:ext cx="1518327" cy="16921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/>
            <a:t>KSWebIZ</a:t>
          </a:r>
          <a:endParaRPr lang="es-ES_tradnl" sz="1700" kern="1200" dirty="0"/>
        </a:p>
      </dsp:txBody>
      <dsp:txXfrm rot="10800000">
        <a:off x="1880316" y="1384524"/>
        <a:ext cx="1424939" cy="1645503"/>
      </dsp:txXfrm>
    </dsp:sp>
    <dsp:sp modelId="{D75FCF90-7634-4237-ABBB-64C4B4E1D6F8}">
      <dsp:nvSpPr>
        <dsp:cNvPr id="0" name=""/>
        <dsp:cNvSpPr/>
      </dsp:nvSpPr>
      <dsp:spPr>
        <a:xfrm>
          <a:off x="3608547" y="184603"/>
          <a:ext cx="1755733" cy="101531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CFA16D-4E66-4C3C-BEE0-96896CD62840}">
      <dsp:nvSpPr>
        <dsp:cNvPr id="0" name=""/>
        <dsp:cNvSpPr/>
      </dsp:nvSpPr>
      <dsp:spPr>
        <a:xfrm rot="10800000">
          <a:off x="3713570" y="1384524"/>
          <a:ext cx="1518327" cy="16921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19.4%</a:t>
          </a:r>
          <a:endParaRPr lang="es-ES_tradnl" sz="1700" kern="1200" dirty="0"/>
        </a:p>
      </dsp:txBody>
      <dsp:txXfrm rot="10800000">
        <a:off x="3760264" y="1384524"/>
        <a:ext cx="1424939" cy="1645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78609-ECB6-4233-BEBB-405073B9A132}">
      <dsp:nvSpPr>
        <dsp:cNvPr id="0" name=""/>
        <dsp:cNvSpPr/>
      </dsp:nvSpPr>
      <dsp:spPr>
        <a:xfrm>
          <a:off x="0" y="0"/>
          <a:ext cx="5422978" cy="13845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D7FF2-0106-40AA-B7A5-CC074AD5BEF9}">
      <dsp:nvSpPr>
        <dsp:cNvPr id="0" name=""/>
        <dsp:cNvSpPr/>
      </dsp:nvSpPr>
      <dsp:spPr>
        <a:xfrm>
          <a:off x="163461" y="184603"/>
          <a:ext cx="1518327" cy="101531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37A4EE-12C6-4DA5-A140-E0815BAFE2DD}">
      <dsp:nvSpPr>
        <dsp:cNvPr id="0" name=""/>
        <dsp:cNvSpPr/>
      </dsp:nvSpPr>
      <dsp:spPr>
        <a:xfrm rot="10800000">
          <a:off x="163461" y="1384524"/>
          <a:ext cx="1518327" cy="16921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11/05/2018</a:t>
          </a:r>
          <a:endParaRPr lang="es-ES_tradnl" sz="1700" kern="1200" dirty="0"/>
        </a:p>
      </dsp:txBody>
      <dsp:txXfrm rot="10800000">
        <a:off x="210155" y="1384524"/>
        <a:ext cx="1424939" cy="1645503"/>
      </dsp:txXfrm>
    </dsp:sp>
    <dsp:sp modelId="{BD17EC20-9005-4C08-9C9E-E07EE9752C93}">
      <dsp:nvSpPr>
        <dsp:cNvPr id="0" name=""/>
        <dsp:cNvSpPr/>
      </dsp:nvSpPr>
      <dsp:spPr>
        <a:xfrm>
          <a:off x="1833622" y="184603"/>
          <a:ext cx="1518327" cy="101531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A807B6-A6CD-4429-96F5-02A2BF1776B5}">
      <dsp:nvSpPr>
        <dsp:cNvPr id="0" name=""/>
        <dsp:cNvSpPr/>
      </dsp:nvSpPr>
      <dsp:spPr>
        <a:xfrm rot="10800000">
          <a:off x="1833622" y="1384524"/>
          <a:ext cx="1518327" cy="16921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/>
            <a:t>KSWebIZ</a:t>
          </a:r>
          <a:endParaRPr lang="es-ES_tradnl" sz="1700" kern="1200" dirty="0"/>
        </a:p>
      </dsp:txBody>
      <dsp:txXfrm rot="10800000">
        <a:off x="1880316" y="1384524"/>
        <a:ext cx="1424939" cy="1645503"/>
      </dsp:txXfrm>
    </dsp:sp>
    <dsp:sp modelId="{D75FCF90-7634-4237-ABBB-64C4B4E1D6F8}">
      <dsp:nvSpPr>
        <dsp:cNvPr id="0" name=""/>
        <dsp:cNvSpPr/>
      </dsp:nvSpPr>
      <dsp:spPr>
        <a:xfrm>
          <a:off x="3608547" y="184603"/>
          <a:ext cx="1755733" cy="101531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CFA16D-4E66-4C3C-BEE0-96896CD62840}">
      <dsp:nvSpPr>
        <dsp:cNvPr id="0" name=""/>
        <dsp:cNvSpPr/>
      </dsp:nvSpPr>
      <dsp:spPr>
        <a:xfrm rot="10800000">
          <a:off x="3713570" y="1384524"/>
          <a:ext cx="1518327" cy="16921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20.9%</a:t>
          </a:r>
          <a:endParaRPr lang="es-ES_tradnl" sz="1700" kern="1200" dirty="0"/>
        </a:p>
      </dsp:txBody>
      <dsp:txXfrm rot="10800000">
        <a:off x="3760264" y="1384524"/>
        <a:ext cx="1424939" cy="1645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18" tIns="46309" rIns="92618" bIns="463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18" tIns="46309" rIns="92618" bIns="46309" rtlCol="0"/>
          <a:lstStyle>
            <a:lvl1pPr algn="r">
              <a:defRPr sz="1200"/>
            </a:lvl1pPr>
          </a:lstStyle>
          <a:p>
            <a:fld id="{98E97A11-AD7B-470D-A8D3-40E03A633860}" type="datetimeFigureOut">
              <a:rPr lang="en-US" smtClean="0"/>
              <a:t>02/21/2019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22018" cy="461804"/>
          </a:xfrm>
          <a:prstGeom prst="rect">
            <a:avLst/>
          </a:prstGeom>
        </p:spPr>
        <p:txBody>
          <a:bodyPr vert="horz" lIns="92618" tIns="46309" rIns="92618" bIns="463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0256" y="8772669"/>
            <a:ext cx="3022018" cy="461804"/>
          </a:xfrm>
          <a:prstGeom prst="rect">
            <a:avLst/>
          </a:prstGeom>
        </p:spPr>
        <p:txBody>
          <a:bodyPr vert="horz" lIns="92618" tIns="46309" rIns="92618" bIns="46309" rtlCol="0" anchor="b"/>
          <a:lstStyle>
            <a:lvl1pPr algn="r">
              <a:defRPr sz="1200"/>
            </a:lvl1pPr>
          </a:lstStyle>
          <a:p>
            <a:fld id="{BA439972-67E2-4857-82A5-8FC84C6AA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00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18" tIns="46309" rIns="92618" bIns="463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18" tIns="46309" rIns="92618" bIns="46309" rtlCol="0"/>
          <a:lstStyle>
            <a:lvl1pPr algn="r">
              <a:defRPr sz="1200"/>
            </a:lvl1pPr>
          </a:lstStyle>
          <a:p>
            <a:fld id="{11C000AA-D5B6-CF48-A8BC-36C0FA79B1DE}" type="datetimeFigureOut">
              <a:rPr lang="en-US" smtClean="0"/>
              <a:t>02/21/2019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8" tIns="46309" rIns="92618" bIns="463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18" tIns="46309" rIns="92618" bIns="463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22018" cy="461804"/>
          </a:xfrm>
          <a:prstGeom prst="rect">
            <a:avLst/>
          </a:prstGeom>
        </p:spPr>
        <p:txBody>
          <a:bodyPr vert="horz" lIns="92618" tIns="46309" rIns="92618" bIns="463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9"/>
            <a:ext cx="3022018" cy="461804"/>
          </a:xfrm>
          <a:prstGeom prst="rect">
            <a:avLst/>
          </a:prstGeom>
        </p:spPr>
        <p:txBody>
          <a:bodyPr vert="horz" lIns="92618" tIns="46309" rIns="92618" bIns="46309" rtlCol="0" anchor="b"/>
          <a:lstStyle>
            <a:lvl1pPr algn="r">
              <a:defRPr sz="1200"/>
            </a:lvl1pPr>
          </a:lstStyle>
          <a:p>
            <a:fld id="{49136B89-DECF-2A4E-87F2-A512613D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2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36B89-DECF-2A4E-87F2-A512613DBE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3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940" y="4208929"/>
            <a:ext cx="8576486" cy="104868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363" y="4579562"/>
            <a:ext cx="5159271" cy="14636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73726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376813C-E019-47F4-AA44-EA446C021AF4}" type="datetime1">
              <a:rPr lang="en-US" smtClean="0"/>
              <a:t>02/21/2019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dirty="0" smtClean="0"/>
              <a:t>Healthy people in a healthy community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1363" y="830465"/>
            <a:ext cx="368046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198" y="267780"/>
            <a:ext cx="2743202" cy="38873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771208"/>
            <a:ext cx="7599219" cy="1143000"/>
          </a:xfrm>
        </p:spPr>
        <p:txBody>
          <a:bodyPr/>
          <a:lstStyle>
            <a:lvl1pPr>
              <a:defRPr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39" y="2109874"/>
            <a:ext cx="4584551" cy="17389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7590" y="6355671"/>
            <a:ext cx="31999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Healthy people in a healthy community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39" y="4000529"/>
            <a:ext cx="4584550" cy="17764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249380" y="2089871"/>
            <a:ext cx="3865419" cy="41943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57" y="761020"/>
            <a:ext cx="7587443" cy="1143000"/>
          </a:xfrm>
        </p:spPr>
        <p:txBody>
          <a:bodyPr/>
          <a:lstStyle>
            <a:lvl1pPr>
              <a:defRPr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1753" y="2081557"/>
            <a:ext cx="4195238" cy="20532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277" y="6355671"/>
            <a:ext cx="31999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Healthy people in a healthy community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71753" y="4297679"/>
            <a:ext cx="4195238" cy="15627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261157" y="2081558"/>
            <a:ext cx="4194464" cy="20532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261156" y="4297679"/>
            <a:ext cx="4194465" cy="19886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5" y="771208"/>
            <a:ext cx="7647710" cy="1143000"/>
          </a:xfrm>
        </p:spPr>
        <p:txBody>
          <a:bodyPr/>
          <a:lstStyle>
            <a:lvl1pPr>
              <a:defRPr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253" y="6355671"/>
            <a:ext cx="31999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Healthy people in a healthy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23335" y="6538233"/>
            <a:ext cx="3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Healthy people in a healthy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5903" y="6324981"/>
            <a:ext cx="31999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Healthy people in a healthy community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4" y="4267200"/>
            <a:ext cx="8586358" cy="566738"/>
          </a:xfrm>
        </p:spPr>
        <p:txBody>
          <a:bodyPr anchor="b"/>
          <a:lstStyle>
            <a:lvl1pPr algn="l">
              <a:defRPr sz="2800" b="0"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362" y="4833939"/>
            <a:ext cx="8574869" cy="1043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652" y="6284236"/>
            <a:ext cx="31999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Healthy people in a healthy community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935B849B-7445-4502-9E80-7940CDF9B0C3}" type="datetime1">
              <a:rPr lang="en-US" smtClean="0"/>
              <a:t>02/21/2019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Healthy people in a healthy community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4" y="4267200"/>
            <a:ext cx="8586358" cy="566738"/>
          </a:xfrm>
        </p:spPr>
        <p:txBody>
          <a:bodyPr anchor="b"/>
          <a:lstStyle>
            <a:lvl1pPr algn="l">
              <a:defRPr sz="2800" b="0"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9874" y="4840941"/>
            <a:ext cx="8586358" cy="105278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892" y="6300678"/>
            <a:ext cx="31999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Healthy people in a healthy community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755" y="771208"/>
            <a:ext cx="7647710" cy="1143000"/>
          </a:xfrm>
        </p:spPr>
        <p:txBody>
          <a:bodyPr/>
          <a:lstStyle>
            <a:lvl1pPr algn="l">
              <a:defRPr sz="4400">
                <a:solidFill>
                  <a:srgbClr val="143F6A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Healthy people in a healthy community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3363" y="2003425"/>
            <a:ext cx="8634412" cy="38322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11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1330035" y="2718261"/>
            <a:ext cx="6508377" cy="7689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43F6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Thank You!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0346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2844" y="6466799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dirty="0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7997" y="6173109"/>
            <a:ext cx="31999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Healthy people in a healthy community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>
            <a:lvl1pPr>
              <a:defRPr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7997" y="6173109"/>
            <a:ext cx="31999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Healthy people in a healthy community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1D3211-AB1E-4025-B513-B41D3E769E0B}" type="datetime1">
              <a:rPr lang="en-US" smtClean="0"/>
              <a:t>02/21/2019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0701" y="6466799"/>
            <a:ext cx="3262083" cy="36512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dirty="0" smtClean="0"/>
              <a:t>Healthy people in a healthy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9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  <a:prstGeom prst="rect">
            <a:avLst/>
          </a:prstGeo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CA4E6E9-9E51-4A2E-96A4-9AA245509BEC}" type="datetime1">
              <a:rPr lang="en-US" smtClean="0"/>
              <a:t>02/21/2019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3191" y="6236685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dirty="0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771208"/>
            <a:ext cx="6691257" cy="1143000"/>
          </a:xfrm>
        </p:spPr>
        <p:txBody>
          <a:bodyPr/>
          <a:lstStyle>
            <a:lvl1pPr>
              <a:defRPr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1976718"/>
            <a:ext cx="669125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5536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3429000"/>
            <a:ext cx="7315200" cy="1398494"/>
          </a:xfrm>
        </p:spPr>
        <p:txBody>
          <a:bodyPr anchor="b" anchorCtr="0"/>
          <a:lstStyle>
            <a:lvl1pPr algn="r">
              <a:defRPr sz="4600" b="0" cap="none" baseline="0"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007" y="4827494"/>
            <a:ext cx="7315200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042293" y="6466799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658" y="3320914"/>
            <a:ext cx="5448585" cy="1398494"/>
          </a:xfrm>
        </p:spPr>
        <p:txBody>
          <a:bodyPr anchor="b" anchorCtr="0"/>
          <a:lstStyle>
            <a:lvl1pPr algn="r">
              <a:defRPr sz="4600" b="0" cap="none" baseline="0"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2657" y="4784165"/>
            <a:ext cx="5448585" cy="1101246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44" y="779521"/>
            <a:ext cx="7672647" cy="1143000"/>
          </a:xfrm>
        </p:spPr>
        <p:txBody>
          <a:bodyPr/>
          <a:lstStyle>
            <a:lvl1pPr>
              <a:defRPr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445" y="2011680"/>
            <a:ext cx="4181300" cy="38820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8625" y="2011681"/>
            <a:ext cx="4278367" cy="388204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629" y="6392302"/>
            <a:ext cx="31999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Healthy people in a healthy community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28" y="771208"/>
            <a:ext cx="7702876" cy="1143000"/>
          </a:xfrm>
        </p:spPr>
        <p:txBody>
          <a:bodyPr/>
          <a:lstStyle>
            <a:lvl1pPr>
              <a:defRPr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528" y="1930833"/>
            <a:ext cx="4261406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2527" y="2604734"/>
            <a:ext cx="4261407" cy="32640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5251" y="1934001"/>
            <a:ext cx="426174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5251" y="2604734"/>
            <a:ext cx="4261740" cy="32640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2528" y="6284052"/>
            <a:ext cx="31999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Healthy people in a healthy community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53" y="779521"/>
            <a:ext cx="7711190" cy="1143000"/>
          </a:xfrm>
        </p:spPr>
        <p:txBody>
          <a:bodyPr/>
          <a:lstStyle>
            <a:lvl1pPr>
              <a:defRPr>
                <a:solidFill>
                  <a:srgbClr val="143F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154" y="2031682"/>
            <a:ext cx="8647837" cy="17755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9154" y="6297615"/>
            <a:ext cx="31999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Healthy people in a healthy community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219153" y="4058719"/>
            <a:ext cx="8647838" cy="17851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993191" y="6284237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Healthy people in a healthy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2BA96432-FC00-474E-991D-B2DBB399DF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3763" y="6492875"/>
            <a:ext cx="3262083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dirty="0" smtClean="0"/>
              <a:t>Healthy people in a healthy community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9" y="5781312"/>
            <a:ext cx="1115568" cy="107668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3967" y="5862456"/>
            <a:ext cx="10515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4" r:id="rId15"/>
    <p:sldLayoutId id="2147483783" r:id="rId16"/>
    <p:sldLayoutId id="2147483785" r:id="rId17"/>
    <p:sldLayoutId id="2147483788" r:id="rId18"/>
    <p:sldLayoutId id="2147483789" r:id="rId19"/>
    <p:sldLayoutId id="2147483786" r:id="rId20"/>
    <p:sldLayoutId id="2147483787" r:id="rId21"/>
    <p:sldLayoutId id="2147483790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2871755"/>
            <a:ext cx="5621482" cy="128460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HPV Vaccine Initiative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266190"/>
            <a:ext cx="5458968" cy="21637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Leslie Campbell, RN &amp; Kayla Mathis, RN</a:t>
            </a:r>
          </a:p>
          <a:p>
            <a:r>
              <a:rPr lang="en-US" sz="1700" dirty="0" smtClean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1060624"/>
            <a:ext cx="2542032" cy="24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</a:t>
            </a:r>
            <a:r>
              <a:rPr lang="en-US" dirty="0" smtClean="0"/>
              <a:t>Data Measurement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7790889"/>
              </p:ext>
            </p:extLst>
          </p:nvPr>
        </p:nvGraphicFramePr>
        <p:xfrm>
          <a:off x="1909314" y="2307365"/>
          <a:ext cx="5422978" cy="307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4993" y="2666287"/>
            <a:ext cx="1358781" cy="646331"/>
          </a:xfrm>
          <a:prstGeom prst="rect">
            <a:avLst/>
          </a:prstGeom>
          <a:solidFill>
            <a:srgbClr val="C5D5E9"/>
          </a:solidFill>
          <a:ln>
            <a:solidFill>
              <a:srgbClr val="C5D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Collection</a:t>
            </a:r>
          </a:p>
          <a:p>
            <a:pPr algn="ctr"/>
            <a:r>
              <a:rPr lang="es-ES_tradnl" b="1" dirty="0" smtClean="0"/>
              <a:t>Date</a:t>
            </a:r>
            <a:endParaRPr lang="es-ES_tradnl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27101" y="2553766"/>
            <a:ext cx="1358781" cy="923330"/>
          </a:xfrm>
          <a:prstGeom prst="rect">
            <a:avLst/>
          </a:prstGeom>
          <a:solidFill>
            <a:srgbClr val="C5D5E9"/>
          </a:solidFill>
          <a:ln>
            <a:solidFill>
              <a:srgbClr val="C5D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Data Extracted</a:t>
            </a:r>
          </a:p>
          <a:p>
            <a:pPr algn="ctr"/>
            <a:r>
              <a:rPr lang="en-US" b="1" dirty="0" smtClean="0"/>
              <a:t>From </a:t>
            </a:r>
            <a:endParaRPr lang="es-ES_tradnl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28829" y="2697618"/>
            <a:ext cx="1568832" cy="646331"/>
          </a:xfrm>
          <a:prstGeom prst="rect">
            <a:avLst/>
          </a:prstGeom>
          <a:solidFill>
            <a:srgbClr val="C5D5E9"/>
          </a:solidFill>
          <a:ln>
            <a:solidFill>
              <a:srgbClr val="C5D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Compliance Rate 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9810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By December 2018, increase the Riley County Health Department’s HPV vaccine rates to </a:t>
            </a:r>
            <a:r>
              <a:rPr lang="en-US" dirty="0" smtClean="0"/>
              <a:t>24.4% </a:t>
            </a:r>
            <a:r>
              <a:rPr lang="en-US" dirty="0" smtClean="0"/>
              <a:t>compliance (5% increase) for adolescents 11-18 years of age.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OTLSHAPE_M_0dcbb36d896b46ef9d7d1e067173e957_Connector1"/>
          <p:cNvCxnSpPr/>
          <p:nvPr>
            <p:custDataLst>
              <p:tags r:id="rId2"/>
            </p:custDataLst>
          </p:nvPr>
        </p:nvCxnSpPr>
        <p:spPr>
          <a:xfrm>
            <a:off x="7187183" y="4759508"/>
            <a:ext cx="0" cy="383625"/>
          </a:xfrm>
          <a:prstGeom prst="line">
            <a:avLst/>
          </a:prstGeom>
          <a:ln w="9525" cap="flat" cmpd="sng" algn="ctr">
            <a:solidFill>
              <a:schemeClr val="accent6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OTLSHAPE_M_5032b12faa8841ce9c536f9d0e01b478_Connector1"/>
          <p:cNvCxnSpPr/>
          <p:nvPr>
            <p:custDataLst>
              <p:tags r:id="rId3"/>
            </p:custDataLst>
          </p:nvPr>
        </p:nvCxnSpPr>
        <p:spPr>
          <a:xfrm>
            <a:off x="4441043" y="4530443"/>
            <a:ext cx="0" cy="612690"/>
          </a:xfrm>
          <a:prstGeom prst="line">
            <a:avLst/>
          </a:prstGeom>
          <a:ln w="9525" cap="flat" cmpd="sng" algn="ctr">
            <a:solidFill>
              <a:schemeClr val="accent4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OTLSHAPE_M_345995a2faa445ccabeafa655293e839_Connector1"/>
          <p:cNvCxnSpPr/>
          <p:nvPr>
            <p:custDataLst>
              <p:tags r:id="rId4"/>
            </p:custDataLst>
          </p:nvPr>
        </p:nvCxnSpPr>
        <p:spPr>
          <a:xfrm>
            <a:off x="4097776" y="3822121"/>
            <a:ext cx="0" cy="1321012"/>
          </a:xfrm>
          <a:prstGeom prst="line">
            <a:avLst/>
          </a:prstGeom>
          <a:ln w="9525" cap="flat" cmpd="sng" algn="ctr">
            <a:solidFill>
              <a:schemeClr val="accent5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OTLSHAPE_M_24d731f0ae954eeea2dd529f79320487_Connector1"/>
          <p:cNvCxnSpPr/>
          <p:nvPr>
            <p:custDataLst>
              <p:tags r:id="rId5"/>
            </p:custDataLst>
          </p:nvPr>
        </p:nvCxnSpPr>
        <p:spPr>
          <a:xfrm>
            <a:off x="3960469" y="3199059"/>
            <a:ext cx="0" cy="1944074"/>
          </a:xfrm>
          <a:prstGeom prst="line">
            <a:avLst/>
          </a:prstGeom>
          <a:ln w="9525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OTLSHAPE_M_94320c28869a4ac7b11b9574866ba50a_Connector1"/>
          <p:cNvCxnSpPr/>
          <p:nvPr>
            <p:custDataLst>
              <p:tags r:id="rId6"/>
            </p:custDataLst>
          </p:nvPr>
        </p:nvCxnSpPr>
        <p:spPr>
          <a:xfrm>
            <a:off x="3720181" y="2575997"/>
            <a:ext cx="0" cy="2567136"/>
          </a:xfrm>
          <a:prstGeom prst="line">
            <a:avLst/>
          </a:prstGeom>
          <a:ln w="9525" cap="flat" cmpd="sng" algn="ctr">
            <a:solidFill>
              <a:schemeClr val="accent3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OTLSHAPE_M_997af77a700e442c819378214f35f951_Connector2"/>
          <p:cNvCxnSpPr/>
          <p:nvPr>
            <p:custDataLst>
              <p:tags r:id="rId7"/>
            </p:custDataLst>
          </p:nvPr>
        </p:nvCxnSpPr>
        <p:spPr>
          <a:xfrm>
            <a:off x="2724706" y="4759508"/>
            <a:ext cx="0" cy="383625"/>
          </a:xfrm>
          <a:prstGeom prst="line">
            <a:avLst/>
          </a:prstGeom>
          <a:ln w="9525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OTLSHAPE_M_997af77a700e442c819378214f35f951_Connector1"/>
          <p:cNvCxnSpPr/>
          <p:nvPr>
            <p:custDataLst>
              <p:tags r:id="rId8"/>
            </p:custDataLst>
          </p:nvPr>
        </p:nvCxnSpPr>
        <p:spPr>
          <a:xfrm>
            <a:off x="2724706" y="1952935"/>
            <a:ext cx="0" cy="2295017"/>
          </a:xfrm>
          <a:prstGeom prst="line">
            <a:avLst/>
          </a:prstGeom>
          <a:ln w="9525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OTLSHAPE_M_0085ec9a806040c9b1eb16c3afebecf1_Connector1"/>
          <p:cNvCxnSpPr/>
          <p:nvPr>
            <p:custDataLst>
              <p:tags r:id="rId9"/>
            </p:custDataLst>
          </p:nvPr>
        </p:nvCxnSpPr>
        <p:spPr>
          <a:xfrm>
            <a:off x="1008369" y="4530443"/>
            <a:ext cx="0" cy="612690"/>
          </a:xfrm>
          <a:prstGeom prst="line">
            <a:avLst/>
          </a:prstGeom>
          <a:ln w="9525" cap="flat" cmpd="sng" algn="ctr">
            <a:solidFill>
              <a:schemeClr val="dk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4</a:t>
            </a:fld>
            <a:endParaRPr lang="en-US"/>
          </a:p>
        </p:txBody>
      </p:sp>
      <p:sp>
        <p:nvSpPr>
          <p:cNvPr id="5" name="OTLSHAPE_TB_00000000000000000000000000000000_ScaleContainer"/>
          <p:cNvSpPr/>
          <p:nvPr>
            <p:custDataLst>
              <p:tags r:id="rId10"/>
            </p:custDataLst>
          </p:nvPr>
        </p:nvSpPr>
        <p:spPr>
          <a:xfrm>
            <a:off x="904093" y="5240606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legacyObliqueTopRight"/>
            <a:lightRig rig="legacyFlat3" dir="b">
              <a:rot lat="0" lon="0" rev="8700000"/>
            </a:lightRig>
          </a:scene3d>
          <a:sp3d extrusionH="457200">
            <a:bevelT w="165100" h="19050" prst="angle"/>
            <a:bevelB w="13500" h="13500" prst="angle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innerShdw blurRad="190500" dist="63500" dir="5400000">
                    <a:srgbClr val="FFFFFF">
                      <a:alpha val="65000"/>
                    </a:srgbClr>
                  </a:innerShdw>
                  <a:reflection blurRad="6350" stA="50000" endA="300" endPos="55500" dist="50800" dir="5400000" sy="-100000" algn="bl" rotWithShape="0"/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OTLSHAPE_TB_00000000000000000000000000000000_ElapsedTime" hidden="1"/>
          <p:cNvSpPr/>
          <p:nvPr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OTLSHAPE_TB_00000000000000000000000000000000_TodayMarkerShape" hidden="1"/>
          <p:cNvSpPr/>
          <p:nvPr>
            <p:custDataLst>
              <p:tags r:id="rId12"/>
            </p:custDataLst>
          </p:nvPr>
        </p:nvSpPr>
        <p:spPr>
          <a:xfrm>
            <a:off x="878937" y="3429000"/>
            <a:ext cx="108857" cy="127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OTLSHAPE_TB_00000000000000000000000000000000_TodayMarkerText" hidden="1"/>
          <p:cNvSpPr txBox="1"/>
          <p:nvPr>
            <p:custDataLst>
              <p:tags r:id="rId13"/>
            </p:custDataLst>
          </p:nvPr>
        </p:nvSpPr>
        <p:spPr>
          <a:xfrm>
            <a:off x="933365" y="35560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s-ES_tradnl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s-ES_tradnl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TLSHAPE_TB_00000000000000000000000000000000_TimescaleInterval1"/>
          <p:cNvSpPr txBox="1"/>
          <p:nvPr>
            <p:custDataLst>
              <p:tags r:id="rId14"/>
            </p:custDataLst>
          </p:nvPr>
        </p:nvSpPr>
        <p:spPr>
          <a:xfrm>
            <a:off x="996865" y="5240606"/>
            <a:ext cx="2032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s-ES_tradnl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s-ES_tradnl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OTLSHAPE_TB_00000000000000000000000000000000_Separator1"/>
          <p:cNvCxnSpPr/>
          <p:nvPr>
            <p:custDataLst>
              <p:tags r:id="rId15"/>
            </p:custDataLst>
          </p:nvPr>
        </p:nvCxnSpPr>
        <p:spPr>
          <a:xfrm>
            <a:off x="1997494" y="5232033"/>
            <a:ext cx="0" cy="2032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LSHAPE_TB_00000000000000000000000000000000_TimescaleInterval2"/>
          <p:cNvSpPr txBox="1"/>
          <p:nvPr>
            <p:custDataLst>
              <p:tags r:id="rId16"/>
            </p:custDataLst>
          </p:nvPr>
        </p:nvSpPr>
        <p:spPr>
          <a:xfrm>
            <a:off x="2060994" y="5240606"/>
            <a:ext cx="21922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s-ES_tradnl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s-ES_tradnl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OTLSHAPE_TB_00000000000000000000000000000000_Separator2"/>
          <p:cNvCxnSpPr/>
          <p:nvPr>
            <p:custDataLst>
              <p:tags r:id="rId17"/>
            </p:custDataLst>
          </p:nvPr>
        </p:nvCxnSpPr>
        <p:spPr>
          <a:xfrm>
            <a:off x="2958643" y="5232033"/>
            <a:ext cx="0" cy="2032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LSHAPE_TB_00000000000000000000000000000000_TimescaleInterval3"/>
          <p:cNvSpPr txBox="1"/>
          <p:nvPr>
            <p:custDataLst>
              <p:tags r:id="rId18"/>
            </p:custDataLst>
          </p:nvPr>
        </p:nvSpPr>
        <p:spPr>
          <a:xfrm>
            <a:off x="3022143" y="5240606"/>
            <a:ext cx="25577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s-ES_tradnl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s-ES_tradnl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OTLSHAPE_TB_00000000000000000000000000000000_Separator3"/>
          <p:cNvCxnSpPr/>
          <p:nvPr>
            <p:custDataLst>
              <p:tags r:id="rId19"/>
            </p:custDataLst>
          </p:nvPr>
        </p:nvCxnSpPr>
        <p:spPr>
          <a:xfrm>
            <a:off x="4022772" y="5232033"/>
            <a:ext cx="0" cy="2032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TLSHAPE_TB_00000000000000000000000000000000_TimescaleInterval4"/>
          <p:cNvSpPr txBox="1"/>
          <p:nvPr>
            <p:custDataLst>
              <p:tags r:id="rId20"/>
            </p:custDataLst>
          </p:nvPr>
        </p:nvSpPr>
        <p:spPr>
          <a:xfrm>
            <a:off x="4086272" y="5240606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s-ES_tradnl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  <a:endParaRPr lang="es-ES_tradnl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OTLSHAPE_TB_00000000000000000000000000000000_Separator4"/>
          <p:cNvCxnSpPr/>
          <p:nvPr>
            <p:custDataLst>
              <p:tags r:id="rId21"/>
            </p:custDataLst>
          </p:nvPr>
        </p:nvCxnSpPr>
        <p:spPr>
          <a:xfrm>
            <a:off x="5052574" y="5232033"/>
            <a:ext cx="0" cy="2032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LSHAPE_TB_00000000000000000000000000000000_TimescaleInterval5"/>
          <p:cNvSpPr txBox="1"/>
          <p:nvPr>
            <p:custDataLst>
              <p:tags r:id="rId22"/>
            </p:custDataLst>
          </p:nvPr>
        </p:nvSpPr>
        <p:spPr>
          <a:xfrm>
            <a:off x="5116075" y="5240606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s-ES_tradnl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  <a:endParaRPr lang="es-ES_tradnl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OTLSHAPE_TB_00000000000000000000000000000000_Separator5"/>
          <p:cNvCxnSpPr/>
          <p:nvPr>
            <p:custDataLst>
              <p:tags r:id="rId23"/>
            </p:custDataLst>
          </p:nvPr>
        </p:nvCxnSpPr>
        <p:spPr>
          <a:xfrm>
            <a:off x="6116703" y="5232033"/>
            <a:ext cx="0" cy="2032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TLSHAPE_TB_00000000000000000000000000000000_TimescaleInterval6"/>
          <p:cNvSpPr txBox="1"/>
          <p:nvPr>
            <p:custDataLst>
              <p:tags r:id="rId24"/>
            </p:custDataLst>
          </p:nvPr>
        </p:nvSpPr>
        <p:spPr>
          <a:xfrm>
            <a:off x="6180204" y="5240606"/>
            <a:ext cx="20691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s-ES_tradnl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s-ES_tradnl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0" name="OTLSHAPE_TB_00000000000000000000000000000000_Separator6"/>
          <p:cNvCxnSpPr/>
          <p:nvPr>
            <p:custDataLst>
              <p:tags r:id="rId25"/>
            </p:custDataLst>
          </p:nvPr>
        </p:nvCxnSpPr>
        <p:spPr>
          <a:xfrm>
            <a:off x="7146506" y="5232033"/>
            <a:ext cx="0" cy="2032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LSHAPE_TB_00000000000000000000000000000000_TimescaleInterval7"/>
          <p:cNvSpPr txBox="1"/>
          <p:nvPr>
            <p:custDataLst>
              <p:tags r:id="rId26"/>
            </p:custDataLst>
          </p:nvPr>
        </p:nvSpPr>
        <p:spPr>
          <a:xfrm>
            <a:off x="7210006" y="5240606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s-ES_tradnl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es-ES_tradnl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OTLSHAPE_M_0085ec9a806040c9b1eb16c3afebecf1_Title"/>
          <p:cNvSpPr txBox="1"/>
          <p:nvPr>
            <p:custDataLst>
              <p:tags r:id="rId27"/>
            </p:custDataLst>
          </p:nvPr>
        </p:nvSpPr>
        <p:spPr>
          <a:xfrm>
            <a:off x="1230619" y="4247952"/>
            <a:ext cx="24003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dirty="0" err="1" smtClean="0">
                <a:solidFill>
                  <a:schemeClr val="dk1"/>
                </a:solidFill>
                <a:latin typeface="Calibri" panose="020F0502020204030204" pitchFamily="34" charset="0"/>
              </a:rPr>
              <a:t>WebIZ</a:t>
            </a:r>
            <a:r>
              <a:rPr lang="en-US" sz="11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 Data Clean-up &amp; Reminder/Recall Notifications - Increased Production with Nursing Students </a:t>
            </a:r>
            <a:endParaRPr lang="es-ES_tradnl" sz="1100" b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OTLSHAPE_M_0085ec9a806040c9b1eb16c3afebecf1_Date"/>
          <p:cNvSpPr txBox="1"/>
          <p:nvPr>
            <p:custDataLst>
              <p:tags r:id="rId28"/>
            </p:custDataLst>
          </p:nvPr>
        </p:nvSpPr>
        <p:spPr>
          <a:xfrm>
            <a:off x="1230619" y="4772208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s-ES_tradnl" sz="10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1/2/2018</a:t>
            </a:r>
            <a:endParaRPr lang="es-ES_tradnl" sz="10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TLSHAPE_M_0085ec9a806040c9b1eb16c3afebecf1_Shape"/>
          <p:cNvSpPr/>
          <p:nvPr>
            <p:custDataLst>
              <p:tags r:id="rId29"/>
            </p:custDataLst>
          </p:nvPr>
        </p:nvSpPr>
        <p:spPr>
          <a:xfrm rot="16200000">
            <a:off x="836390" y="4530443"/>
            <a:ext cx="165100" cy="165100"/>
          </a:xfrm>
          <a:prstGeom prst="flowChartMerge">
            <a:avLst/>
          </a:prstGeom>
          <a:solidFill>
            <a:schemeClr val="dk2"/>
          </a:solidFill>
          <a:ln w="12700" cap="flat" cmpd="sng" algn="ctr">
            <a:noFill/>
            <a:prstDash val="solid"/>
          </a:ln>
          <a:effectLst/>
          <a:scene3d>
            <a:camera prst="legacyObliqueTopRight"/>
            <a:lightRig rig="legacyFlat3" dir="b"/>
          </a:scene3d>
          <a:sp3d extrusionH="457200">
            <a:bevelT h="12700" prst="angle"/>
            <a:bevelB w="13500" h="13500" prst="angle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innerShdw>
                    <a:srgbClr val="FFFFFF">
                      <a:alpha val="50000"/>
                    </a:srgbClr>
                  </a:inn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OTLSHAPE_M_997af77a700e442c819378214f35f951_Title"/>
          <p:cNvSpPr txBox="1"/>
          <p:nvPr>
            <p:custDataLst>
              <p:tags r:id="rId30"/>
            </p:custDataLst>
          </p:nvPr>
        </p:nvSpPr>
        <p:spPr>
          <a:xfrm>
            <a:off x="2946956" y="1755704"/>
            <a:ext cx="24384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2" smtClean="0">
                <a:solidFill>
                  <a:schemeClr val="dk1"/>
                </a:solidFill>
                <a:latin typeface="Calibri" panose="020F0502020204030204" pitchFamily="34" charset="0"/>
              </a:rPr>
              <a:t>Stonecreek Family Physicians - Dr. Rosso - United Community Approach </a:t>
            </a:r>
            <a:endParaRPr lang="es-ES_tradnl" sz="1100" b="1" spc="-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TLSHAPE_M_997af77a700e442c819378214f35f951_Date"/>
          <p:cNvSpPr txBox="1"/>
          <p:nvPr>
            <p:custDataLst>
              <p:tags r:id="rId31"/>
            </p:custDataLst>
          </p:nvPr>
        </p:nvSpPr>
        <p:spPr>
          <a:xfrm>
            <a:off x="2946956" y="2109442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s-ES_tradnl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2/21/2018</a:t>
            </a:r>
            <a:endParaRPr lang="es-ES_tradnl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OTLSHAPE_M_997af77a700e442c819378214f35f951_Shape"/>
          <p:cNvSpPr/>
          <p:nvPr>
            <p:custDataLst>
              <p:tags r:id="rId32"/>
            </p:custDataLst>
          </p:nvPr>
        </p:nvSpPr>
        <p:spPr>
          <a:xfrm rot="16200000">
            <a:off x="2575088" y="2084143"/>
            <a:ext cx="165100" cy="1651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  <a:scene3d>
            <a:camera prst="legacyObliqueTopRight"/>
            <a:lightRig rig="legacyFlat3" dir="b"/>
          </a:scene3d>
          <a:sp3d extrusionH="457200">
            <a:bevelT h="12700" prst="angle"/>
            <a:bevelB w="13500" h="13500" prst="angle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innerShdw>
                    <a:srgbClr val="FFFFFF">
                      <a:alpha val="50000"/>
                    </a:srgbClr>
                  </a:inn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OTLSHAPE_M_94320c28869a4ac7b11b9574866ba50a_Title"/>
          <p:cNvSpPr txBox="1"/>
          <p:nvPr>
            <p:custDataLst>
              <p:tags r:id="rId33"/>
            </p:custDataLst>
          </p:nvPr>
        </p:nvSpPr>
        <p:spPr>
          <a:xfrm>
            <a:off x="3942431" y="2378766"/>
            <a:ext cx="25400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 Presentation on Evidence Based Practices  to all RCHD Nurses (RNs &amp; APRN)</a:t>
            </a:r>
            <a:endParaRPr lang="es-ES_tradnl" sz="1100" b="1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OTLSHAPE_M_94320c28869a4ac7b11b9574866ba50a_Date"/>
          <p:cNvSpPr txBox="1"/>
          <p:nvPr>
            <p:custDataLst>
              <p:tags r:id="rId34"/>
            </p:custDataLst>
          </p:nvPr>
        </p:nvSpPr>
        <p:spPr>
          <a:xfrm>
            <a:off x="3942431" y="2732504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s-ES_tradnl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3/22/2018</a:t>
            </a:r>
            <a:endParaRPr lang="es-ES_tradnl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OTLSHAPE_M_94320c28869a4ac7b11b9574866ba50a_Shape"/>
          <p:cNvSpPr/>
          <p:nvPr>
            <p:custDataLst>
              <p:tags r:id="rId35"/>
            </p:custDataLst>
          </p:nvPr>
        </p:nvSpPr>
        <p:spPr>
          <a:xfrm rot="16200000">
            <a:off x="3583657" y="2658547"/>
            <a:ext cx="165100" cy="165100"/>
          </a:xfrm>
          <a:prstGeom prst="flowChartMerge">
            <a:avLst/>
          </a:prstGeom>
          <a:solidFill>
            <a:schemeClr val="accent3"/>
          </a:solidFill>
          <a:ln w="12700" cap="flat" cmpd="sng" algn="ctr">
            <a:noFill/>
            <a:prstDash val="solid"/>
          </a:ln>
          <a:effectLst/>
          <a:scene3d>
            <a:camera prst="legacyObliqueTopRight"/>
            <a:lightRig rig="legacyFlat3" dir="b"/>
          </a:scene3d>
          <a:sp3d extrusionH="457200">
            <a:bevelT h="12700" prst="angle"/>
            <a:bevelB w="13500" h="13500" prst="angle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innerShdw>
                    <a:srgbClr val="FFFFFF">
                      <a:alpha val="50000"/>
                    </a:srgbClr>
                  </a:inn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OTLSHAPE_M_24d731f0ae954eeea2dd529f79320487_Title"/>
          <p:cNvSpPr txBox="1"/>
          <p:nvPr>
            <p:custDataLst>
              <p:tags r:id="rId36"/>
            </p:custDataLst>
          </p:nvPr>
        </p:nvSpPr>
        <p:spPr>
          <a:xfrm>
            <a:off x="4182719" y="3001828"/>
            <a:ext cx="24130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PowToon Presentation - A Call to Action - All RCHD Staff (MCH, FP, WIC, etc.) </a:t>
            </a:r>
            <a:endParaRPr lang="es-ES_tradnl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OTLSHAPE_M_24d731f0ae954eeea2dd529f79320487_Date"/>
          <p:cNvSpPr txBox="1"/>
          <p:nvPr>
            <p:custDataLst>
              <p:tags r:id="rId37"/>
            </p:custDataLst>
          </p:nvPr>
        </p:nvSpPr>
        <p:spPr>
          <a:xfrm>
            <a:off x="4182719" y="3355566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s-ES_tradnl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3/29/2018</a:t>
            </a:r>
            <a:endParaRPr lang="es-ES_tradnl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TLSHAPE_M_24d731f0ae954eeea2dd529f79320487_Shape"/>
          <p:cNvSpPr/>
          <p:nvPr>
            <p:custDataLst>
              <p:tags r:id="rId38"/>
            </p:custDataLst>
          </p:nvPr>
        </p:nvSpPr>
        <p:spPr>
          <a:xfrm rot="16200000">
            <a:off x="3828285" y="3231021"/>
            <a:ext cx="165100" cy="165100"/>
          </a:xfrm>
          <a:prstGeom prst="flowChartMerge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  <a:effectLst/>
          <a:scene3d>
            <a:camera prst="legacyObliqueTopRight"/>
            <a:lightRig rig="legacyFlat3" dir="b"/>
          </a:scene3d>
          <a:sp3d extrusionH="457200">
            <a:bevelT h="12700" prst="angle"/>
            <a:bevelB w="13500" h="13500" prst="angle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innerShdw>
                    <a:srgbClr val="FFFFFF">
                      <a:alpha val="50000"/>
                    </a:srgbClr>
                  </a:inn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OTLSHAPE_M_345995a2faa445ccabeafa655293e839_Title"/>
          <p:cNvSpPr txBox="1"/>
          <p:nvPr>
            <p:custDataLst>
              <p:tags r:id="rId39"/>
            </p:custDataLst>
          </p:nvPr>
        </p:nvSpPr>
        <p:spPr>
          <a:xfrm>
            <a:off x="4320026" y="3624890"/>
            <a:ext cx="24257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USD 383 - Provided Tools &amp; Resources for School Nurses </a:t>
            </a:r>
            <a:endParaRPr lang="es-ES_tradnl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TLSHAPE_M_345995a2faa445ccabeafa655293e839_Date"/>
          <p:cNvSpPr txBox="1"/>
          <p:nvPr>
            <p:custDataLst>
              <p:tags r:id="rId40"/>
            </p:custDataLst>
          </p:nvPr>
        </p:nvSpPr>
        <p:spPr>
          <a:xfrm>
            <a:off x="4320026" y="3978628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s-ES_tradnl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4/2/2018</a:t>
            </a:r>
            <a:endParaRPr lang="es-ES_tradnl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OTLSHAPE_M_345995a2faa445ccabeafa655293e839_Shape"/>
          <p:cNvSpPr/>
          <p:nvPr>
            <p:custDataLst>
              <p:tags r:id="rId41"/>
            </p:custDataLst>
          </p:nvPr>
        </p:nvSpPr>
        <p:spPr>
          <a:xfrm rot="16200000">
            <a:off x="4010104" y="3883377"/>
            <a:ext cx="165100" cy="165100"/>
          </a:xfrm>
          <a:prstGeom prst="flowChartMerge">
            <a:avLst/>
          </a:prstGeom>
          <a:solidFill>
            <a:schemeClr val="accent5"/>
          </a:solidFill>
          <a:ln w="12700" cap="flat" cmpd="sng" algn="ctr">
            <a:noFill/>
            <a:prstDash val="solid"/>
          </a:ln>
          <a:effectLst/>
          <a:scene3d>
            <a:camera prst="legacyObliqueTopRight"/>
            <a:lightRig rig="legacyFlat3" dir="b"/>
          </a:scene3d>
          <a:sp3d extrusionH="457200">
            <a:bevelT h="12700" prst="angle"/>
            <a:bevelB w="13500" h="13500" prst="angle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innerShdw>
                    <a:srgbClr val="FFFFFF">
                      <a:alpha val="50000"/>
                    </a:srgbClr>
                  </a:inn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OTLSHAPE_M_5032b12faa8841ce9c536f9d0e01b478_Title"/>
          <p:cNvSpPr txBox="1"/>
          <p:nvPr>
            <p:custDataLst>
              <p:tags r:id="rId42"/>
            </p:custDataLst>
          </p:nvPr>
        </p:nvSpPr>
        <p:spPr>
          <a:xfrm>
            <a:off x="4663293" y="4247952"/>
            <a:ext cx="25400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FP - Implemented PowToon Call-to-Action - Screen &amp; Schedule for Immunization Needs @ Each Visit</a:t>
            </a:r>
            <a:endParaRPr lang="es-ES_tradnl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OTLSHAPE_M_5032b12faa8841ce9c536f9d0e01b478_Date"/>
          <p:cNvSpPr txBox="1"/>
          <p:nvPr>
            <p:custDataLst>
              <p:tags r:id="rId43"/>
            </p:custDataLst>
          </p:nvPr>
        </p:nvSpPr>
        <p:spPr>
          <a:xfrm>
            <a:off x="4663293" y="4772208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s-ES_tradnl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4/12/2018</a:t>
            </a:r>
            <a:endParaRPr lang="es-ES_tradnl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OTLSHAPE_M_5032b12faa8841ce9c536f9d0e01b478_Shape"/>
          <p:cNvSpPr/>
          <p:nvPr>
            <p:custDataLst>
              <p:tags r:id="rId44"/>
            </p:custDataLst>
          </p:nvPr>
        </p:nvSpPr>
        <p:spPr>
          <a:xfrm rot="16200000">
            <a:off x="4314715" y="4537620"/>
            <a:ext cx="165100" cy="165100"/>
          </a:xfrm>
          <a:prstGeom prst="flowChartMerge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  <a:scene3d>
            <a:camera prst="legacyObliqueTopRight"/>
            <a:lightRig rig="legacyFlat3" dir="b"/>
          </a:scene3d>
          <a:sp3d extrusionH="457200">
            <a:bevelT h="12700" prst="angle"/>
            <a:bevelB w="13500" h="13500" prst="angle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innerShdw>
                    <a:srgbClr val="FFFFFF">
                      <a:alpha val="50000"/>
                    </a:srgbClr>
                  </a:inn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OTLSHAPE_M_0dcbb36d896b46ef9d7d1e067173e957_Title"/>
          <p:cNvSpPr txBox="1"/>
          <p:nvPr>
            <p:custDataLst>
              <p:tags r:id="rId45"/>
            </p:custDataLst>
          </p:nvPr>
        </p:nvSpPr>
        <p:spPr>
          <a:xfrm>
            <a:off x="7409433" y="4256366"/>
            <a:ext cx="16129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MCH &amp; WIC - Implemented PowToon Call-To-Action Script</a:t>
            </a:r>
            <a:endParaRPr lang="es-ES_tradnl" sz="1100" b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M_0dcbb36d896b46ef9d7d1e067173e957_Date"/>
          <p:cNvSpPr txBox="1"/>
          <p:nvPr>
            <p:custDataLst>
              <p:tags r:id="rId46"/>
            </p:custDataLst>
          </p:nvPr>
        </p:nvSpPr>
        <p:spPr>
          <a:xfrm>
            <a:off x="7409433" y="4772208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s-ES_tradnl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7/1/2018</a:t>
            </a:r>
            <a:endParaRPr lang="es-ES_tradnl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M_0dcbb36d896b46ef9d7d1e067173e957_Shape"/>
          <p:cNvSpPr/>
          <p:nvPr>
            <p:custDataLst>
              <p:tags r:id="rId47"/>
            </p:custDataLst>
          </p:nvPr>
        </p:nvSpPr>
        <p:spPr>
          <a:xfrm rot="16200000">
            <a:off x="7086067" y="4691881"/>
            <a:ext cx="165100" cy="165100"/>
          </a:xfrm>
          <a:prstGeom prst="flowChartMerge">
            <a:avLst/>
          </a:prstGeom>
          <a:solidFill>
            <a:schemeClr val="accent6"/>
          </a:solidFill>
          <a:ln w="12700" cap="flat" cmpd="sng" algn="ctr">
            <a:noFill/>
            <a:prstDash val="solid"/>
          </a:ln>
          <a:effectLst/>
          <a:scene3d>
            <a:camera prst="legacyObliqueTopRight"/>
            <a:lightRig rig="legacyFlat3" dir="b"/>
          </a:scene3d>
          <a:sp3d extrusionH="457200">
            <a:bevelT h="12700" prst="angle"/>
            <a:bevelB w="13500" h="13500" prst="angle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innerShdw>
                    <a:srgbClr val="FFFFFF">
                      <a:alpha val="50000"/>
                    </a:srgbClr>
                  </a:inn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Strategic Planning &amp; Action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2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PowToon</a:t>
            </a:r>
            <a:r>
              <a:rPr lang="es-ES_tradnl" dirty="0" smtClean="0"/>
              <a:t> </a:t>
            </a:r>
            <a:r>
              <a:rPr lang="es-ES_tradnl" dirty="0" err="1" smtClean="0"/>
              <a:t>Call</a:t>
            </a:r>
            <a:r>
              <a:rPr lang="es-ES_tradnl" dirty="0" smtClean="0"/>
              <a:t>-to-</a:t>
            </a:r>
            <a:r>
              <a:rPr lang="es-ES_tradnl" dirty="0" err="1" smtClean="0"/>
              <a:t>Action</a:t>
            </a:r>
            <a:endParaRPr lang="es-ES_tradnl" dirty="0"/>
          </a:p>
        </p:txBody>
      </p:sp>
      <p:pic>
        <p:nvPicPr>
          <p:cNvPr id="5" name="RCHD HPV Initiative_All Staff Meeti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8693" y="2080420"/>
            <a:ext cx="6508750" cy="36607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5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95656"/>
            <a:ext cx="6508377" cy="658026"/>
          </a:xfrm>
        </p:spPr>
        <p:txBody>
          <a:bodyPr/>
          <a:lstStyle/>
          <a:p>
            <a:r>
              <a:rPr lang="en-US" dirty="0" smtClean="0"/>
              <a:t>USD 383 Tools &amp;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688" y="3045268"/>
            <a:ext cx="3688579" cy="283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562" y="1550068"/>
            <a:ext cx="3264612" cy="4107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2" y="1143868"/>
            <a:ext cx="2997982" cy="41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740462" cy="1042587"/>
          </a:xfrm>
        </p:spPr>
        <p:txBody>
          <a:bodyPr/>
          <a:lstStyle/>
          <a:p>
            <a:r>
              <a:rPr lang="en-US" dirty="0" smtClean="0"/>
              <a:t>Year End</a:t>
            </a:r>
            <a:r>
              <a:rPr lang="en-US" dirty="0" smtClean="0"/>
              <a:t> Data Measurement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0754688"/>
              </p:ext>
            </p:extLst>
          </p:nvPr>
        </p:nvGraphicFramePr>
        <p:xfrm>
          <a:off x="1909314" y="2307365"/>
          <a:ext cx="5422978" cy="307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4993" y="2666287"/>
            <a:ext cx="1358781" cy="646331"/>
          </a:xfrm>
          <a:prstGeom prst="rect">
            <a:avLst/>
          </a:prstGeom>
          <a:solidFill>
            <a:srgbClr val="C5D5E9"/>
          </a:solidFill>
          <a:ln>
            <a:solidFill>
              <a:srgbClr val="C5D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Collection</a:t>
            </a:r>
          </a:p>
          <a:p>
            <a:pPr algn="ctr"/>
            <a:r>
              <a:rPr lang="es-ES_tradnl" b="1" dirty="0" smtClean="0"/>
              <a:t>Date</a:t>
            </a:r>
            <a:endParaRPr lang="es-ES_tradnl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27101" y="2553766"/>
            <a:ext cx="1358781" cy="923330"/>
          </a:xfrm>
          <a:prstGeom prst="rect">
            <a:avLst/>
          </a:prstGeom>
          <a:solidFill>
            <a:srgbClr val="C5D5E9"/>
          </a:solidFill>
          <a:ln>
            <a:solidFill>
              <a:srgbClr val="C5D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Data Extracted</a:t>
            </a:r>
          </a:p>
          <a:p>
            <a:pPr algn="ctr"/>
            <a:r>
              <a:rPr lang="en-US" b="1" dirty="0" smtClean="0"/>
              <a:t>From </a:t>
            </a:r>
            <a:endParaRPr lang="es-ES_tradnl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28829" y="2697618"/>
            <a:ext cx="1568832" cy="646331"/>
          </a:xfrm>
          <a:prstGeom prst="rect">
            <a:avLst/>
          </a:prstGeom>
          <a:solidFill>
            <a:srgbClr val="C5D5E9"/>
          </a:solidFill>
          <a:ln>
            <a:solidFill>
              <a:srgbClr val="C5D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Compliance Rate 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3026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403" y="1910751"/>
            <a:ext cx="7315200" cy="1398494"/>
          </a:xfrm>
        </p:spPr>
        <p:txBody>
          <a:bodyPr/>
          <a:lstStyle/>
          <a:p>
            <a:pPr algn="ctr"/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395403" y="3503614"/>
            <a:ext cx="7315200" cy="1320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Riley County Health Department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Leslie Campbell, RN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Clinic Supervisor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785-776-4779</a:t>
            </a:r>
            <a:r>
              <a:rPr lang="en-US" dirty="0" smtClean="0"/>
              <a:t> ext. 7655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lcampbell@rileycountyks.gov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6432-FC00-474E-991D-B2DBB399DF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2524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ASTER" val="__part_0"/>
  <p:tag name="__PART_0" val="eyIkaWQiOiIxIiwiQ3VsdHVyZUluZm9OYW1lIjoiZW4tVVMiLCJTdHlsZU5hbWUiOiJTdGFuZGFyZCIsIklzVGVtcGxhdGUiOmZhbHNlLCJWZXJzaW9uIjp7IiRpZCI6IjIiLCJWZXJzaW9uIjoiMy4wLjEiLCJPcmlnaW5hbEFzc2VtYmx5VmVyc2lvbiI6IjMuMDkuMDc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A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dHJ1ZSwiRWxhcHNlZFRpbWVGb3JtYXQiOjI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MxLCJHIjo3MywiQiI6MTI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S9kL3l5eXkiLCJTZXBhcmF0b3IiOiIvIiwiVXNlSW50ZXJuYXRpb25hbERhdGVGb3JtYXQiOmZhbHNlfSwiSXNWaXNpYmxlIjp0cnVlLCJQYXJlbnRTdHlsZSI6bnVsbH0sIkRlZmF1bHRUYXNrU3R5bGUiOnsiJGlkIjoiODAiLCJTaGFwZSI6MC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yMDE4LTAxLTAyVDIzOjU5OjU5Ljk5OVoiLCJFbmREYXRlIjoiMjAxOC0wNy0wMVQyMzo1OTo1OS45OTlaIiwiRm9ybWF0IjoiTU1NIiwiVHlwZSI6MiwiQXV0b0RhdGVSYW5nZSI6dHJ1ZSwiV29ya2luZ0RheXMiOjMxLCJUb2RheU1hcmtlclRleHQiOiJUb2RheSIsIkF1dG9TY2FsZVR5cGUiOnRydWV9LCJNaWxlc3RvbmVzIjpbeyIkaWQiOiIxMjMiLCJEYXRlIjoiMjAxOC0wMS0wMl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xMjcsIlIiOjM2LCJHIjo0MCwiQiI6ODJ9fSwiTGluZVdlaWdodCI6MS4wLCJMaW5lVHlwZSI6MCwiUGFyZW50U3R5bGUiOnsiJHJlZiI6IjU1In19LCJJc0JlbG93VGltZWJhbmQiOmZhbHNlLCJIaWRlRGF0ZSI6ZmFsc2UsIlNoYXBlU2l6ZSI6MSwiU3BhY2luZyI6MS4wLCJQYWRkaW5nIjp7IiRyZWYiOiI1OCJ9LCJTaGFwZVN0eWxlIjp7IiRpZCI6IjEyOCIsIk1hcmdpbiI6eyIkcmVmIjoiNjAifSwiUGFkZGluZyI6eyIkcmVmIjoiNjEifSwiQmFja2dyb3VuZCI6eyIkaWQiOiIxMjkiLCJDb2xvciI6eyIkaWQiOiIxMzAiLCJBIjoyNTUsIlIiOjM2LCJHIjo0MCwiQiI6ODJ9fSwiSXNWaXNpYmxlIjp0cnVlLCJXaWR0aCI6MTguMCwiSGVpZ2h0IjoyM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MDA4NWVjOWEtODA2MC00MGM5LWIxZWItMTZjM2FmZWJlY2YxIiwiSW1wb3J0SWQiOm51bGwsIlRpdGxlIjoiV2ViSVogRGF0YSBDbGVhbi11cCAmIFJlbWluZGVyL1JlY2FsbCBOb3RpZmljYXRpb25zIC0gSW5jcmVhc2VkIFByb2R1Y3Rpb24gd2l0aCBOdXJzaW5nIFN0dWRlbnRzICIsIk5vdGUiOm51bGwsIkh5cGVybGluayI6bnVsbCwiSXNDaGFuZ2VkIjpmYWxzZSwiSXNOZXciOmZhbHNlfSx7IiRpZCI6IjEzOCIsIkRhdGUiOiIyMDE4LTAyLTIxVDIzOjU5OjU5Ljk5OVoiLCJTdHlsZSI6eyIkaWQiOiIxMzkiLCJTaGFwZSI6MiwiQ29ubmVjdG9yTWFyZ2luIjp7IiRyZWYiOiI1NCJ9LCJDb25uZWN0b3JTdHlsZSI6eyIkaWQiOiIxNDAiLCJMaW5lQ29sb3IiOnsiJGlkIjoiMTQxIiwiJHR5cGUiOiJOTFJFLkNvbW1vbi5Eb20uU29saWRDb2xvckJydXNoLCBOTFJFLkNvbW1vbiIsIkNvbG9yIjp7IiRpZCI6IjE0MiIsIkEiOjEyNywiUiI6OTgsIkciOjE1NywiQiI6MjA5fX0sIkxpbmVXZWlnaHQiOjEuMCwiTGluZVR5cGUiOjAsIlBhcmVudFN0eWxlIjp7IiRyZWYiOiI1NSJ9fSwiSXNCZWxvd1RpbWViYW5kIjpmYWxzZSwiSGlkZURhdGUiOmZhbHNlLCJTaGFwZVNpemUiOjEsIlNwYWNpbmciOjEuMCwiUGFkZGluZyI6eyIkcmVmIjoiNTgifSwiU2hhcGVTdHlsZSI6eyIkaWQiOiIxNDMiLCJNYXJnaW4iOnsiJHJlZiI6IjYwIn0sIlBhZGRpbmciOnsiJHJlZiI6IjYxIn0sIkJhY2tncm91bmQiOnsiJGlkIjoiMTQ0IiwiQ29sb3IiOnsiJGlkIjoiMTQ1IiwiQSI6MjU1LCJSIjo5OCwiRyI6MTU3LCJCIjoyMDl9fSwiSXNWaXNpYmxlIjp0cnVlLCJXaWR0aCI6MTguMCwiSGVpZ2h0IjoyMC4wLCJCb3JkZXJTdHlsZSI6eyIkaWQiOiIxNDYiLCJMaW5lQ29sb3IiOnsiJHJlZiI6IjYzIn0sIkxpbmVXZWlnaHQiOjAuMCwiTGluZVR5cGUiOjAsIlBhcmVudFN0eWxlIjp7IiRyZWYiOiI2MiJ9fSwiUGFyZW50U3R5bGUiOnsiJHJlZiI6IjU5In19LCJUaXRsZVN0eWxlIjp7IiRpZCI6IjE0NyIsIkZvbnRTZXR0aW5ncyI6eyIkaWQiOiIxND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0OSIsIkxpbmVDb2xvciI6bnVsbCwiTGluZVdlaWdodCI6MC4wLCJMaW5lVHlwZSI6MCwiUGFyZW50U3R5bGUiOm51bGx9LCJQYXJlbnRTdHlsZSI6eyIkcmVmIjoiNjUifX0sIkRhdGVTdHlsZSI6eyIkaWQiOiIxNTAiLCJGb250U2V0dGluZ3MiOnsiJGlkIjoiMTU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OTk3YWY3N2EtNzAwZS00NDJjLTgxOTMtNzgyMTRmMzVmOTUxIiwiSW1wb3J0SWQiOm51bGwsIlRpdGxlIjoiU3RvbmVjcmVlayBGYW1pbHkgUGh5c2ljaWFucyAtIERyLiBSb3NzbyAtIFVuaXRlZCBDb21tdW5pdHkgQXBwcm9hY2ggIiwiTm90ZSI6bnVsbCwiSHlwZXJsaW5rIjpudWxsLCJJc0NoYW5nZWQiOmZhbHNlLCJJc05ldyI6ZmFsc2V9LHsiJGlkIjoiMTUzIiwiRGF0ZSI6IjIwMTgtMDMtMjJUMjM6NTk6NTkuOTk5WiIsIlN0eWxlIjp7IiRpZCI6IjE1NCIsIlNoYXBlIjoyLCJDb25uZWN0b3JNYXJnaW4iOnsiJHJlZiI6IjU0In0sIkNvbm5lY3RvclN0eWxlIjp7IiRpZCI6IjE1NSIsIkxpbmVDb2xvciI6eyIkaWQiOiIxNTYiLCIkdHlwZSI6Ik5MUkUuQ29tbW9uLkRvbS5Tb2xpZENvbG9yQnJ1c2gsIE5MUkUuQ29tbW9uIiwiQ29sb3IiOnsiJGlkIjoiMTU3IiwiQSI6MTI3LCJSIjoxMjcsIkciOjE0MywiQiI6MTY5fX0sIkxpbmVXZWlnaHQiOjEuMCwiTGluZVR5cGUiOjAsIlBhcmVudFN0eWxlIjp7IiRyZWYiOiI1NSJ9fSwiSXNCZWxvd1RpbWViYW5kIjpmYWxzZSwiSGlkZURhdGUiOmZhbHNlLCJTaGFwZVNpemUiOjEsIlNwYWNpbmciOjEuMCwiUGFkZGluZyI6eyIkcmVmIjoiNTgifSwiU2hhcGVTdHlsZSI6eyIkaWQiOiIxNTgiLCJNYXJnaW4iOnsiJHJlZiI6IjYwIn0sIlBhZGRpbmciOnsiJHJlZiI6IjYxIn0sIkJhY2tncm91bmQiOnsiJGlkIjoiMTU5IiwiQ29sb3IiOnsiJGlkIjoiMTYwIiwiQSI6MjU1LCJSIjoxMjcsIkciOjE0MywiQiI6MTY5fX0sIklzVmlzaWJsZSI6dHJ1ZSwiV2lkdGgiOjE4LjAsIkhlaWdodCI6MjAuMCwiQm9yZGVyU3R5bGUiOnsiJGlkIjoiMTYxIiwiTGluZUNvbG9yIjp7IiRyZWYiOiI2MyJ9LCJMaW5lV2VpZ2h0IjowLjAsIkxpbmVUeXBlIjowLCJQYXJlbnRTdHlsZSI6eyIkcmVmIjoiNjIifX0sIlBhcmVudFN0eWxlIjp7IiRyZWYiOiI1OSJ9fSwiVGl0bGVTdHlsZSI6eyIkaWQiOiIxNjIiLCJGb250U2V0dGluZ3MiOnsiJGlkIjoiMTY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QiLCJMaW5lQ29sb3IiOm51bGwsIkxpbmVXZWlnaHQiOjAuMCwiTGluZVR5cGUiOjAsIlBhcmVudFN0eWxlIjpudWxsfSwiUGFyZW50U3R5bGUiOnsiJHJlZiI6IjY1In19LCJEYXRlU3R5bGUiOnsiJGlkIjoiMTY1IiwiRm9udFNldHRpbmdzIjp7IiRpZCI6IjE2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k0MzIwYzI4LTg2OWEtNGFjNy1iMTFiLTk1NzQ4NjZiYTUwYSIsIkltcG9ydElkIjpudWxsLCJUaXRsZSI6IkEgUHJlc2VudGF0aW9uIG9uIEV2aWRlbmNlIEJhc2VkIFByYWN0aWNlcyAgdG8gYWxsIFJDSEQgTnVyc2VzIChSTnMgJiBBUFJOKSIsIk5vdGUiOm51bGwsIkh5cGVybGluayI6bnVsbCwiSXNDaGFuZ2VkIjpmYWxzZSwiSXNOZXciOmZhbHNlfSx7IiRpZCI6IjE2OCIsIkRhdGUiOiIyMDE4LTAzLTI5VDIzOjU5OjU5Ljk5OVoiLCJTdHlsZSI6eyIkaWQiOiIxNjkiLCJTaGFwZSI6MiwiQ29ubmVjdG9yTWFyZ2luIjp7IiRyZWYiOiI1NCJ9LCJDb25uZWN0b3JTdHlsZSI6eyIkaWQiOiIxNzAiLCJMaW5lQ29sb3IiOnsiJGlkIjoiMTcxIiwiJHR5cGUiOiJOTFJFLkNvbW1vbi5Eb20uU29saWRDb2xvckJydXNoLCBOTFJFLkNvbW1vbiIsIkNvbG9yIjp7IiRpZCI6IjE3MiIsIkEiOjEyNywiUiI6NDEsIkciOjEyNywiQiI6MjEzfX0sIkxpbmVXZWlnaHQiOjEuMCwiTGluZVR5cGUiOjAsIlBhcmVudFN0eWxlIjp7IiRyZWYiOiI1NSJ9fSwiSXNCZWxvd1RpbWViYW5kIjpmYWxzZSwiSGlkZURhdGUiOmZhbHNlLCJTaGFwZVNpemUiOjEsIlNwYWNpbmciOjEuMCwiUGFkZGluZyI6eyIkcmVmIjoiNTgifSwiU2hhcGVTdHlsZSI6eyIkaWQiOiIxNzMiLCJNYXJnaW4iOnsiJHJlZiI6IjYwIn0sIlBhZGRpbmciOnsiJHJlZiI6IjYxIn0sIkJhY2tncm91bmQiOnsiJGlkIjoiMTc0IiwiQ29sb3IiOnsiJGlkIjoiMTc1IiwiQSI6MjU1LCJSIjo0MSwiRyI6MTI3LCJCIjoyMTN9fSwiSXNWaXNpYmxlIjp0cnVlLCJXaWR0aCI6MTguMCwiSGVpZ2h0IjoyMC4wLCJCb3JkZXJTdHlsZSI6eyIkaWQiOiIxNzYiLCJMaW5lQ29sb3IiOnsiJHJlZiI6IjYzIn0sIkxpbmVXZWlnaHQiOjAuMCwiTGluZVR5cGUiOjAsIlBhcmVudFN0eWxlIjp7IiRyZWYiOiI2MiJ9fSwiUGFyZW50U3R5bGUiOnsiJHJlZiI6IjU5In19LCJUaXRsZVN0eWxlIjp7IiRpZCI6IjE3NyIsIkZvbnRTZXR0aW5ncyI6eyIkaWQiOiIxNz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3OSIsIkxpbmVDb2xvciI6bnVsbCwiTGluZVdlaWdodCI6MC4wLCJMaW5lVHlwZSI6MCwiUGFyZW50U3R5bGUiOm51bGx9LCJQYXJlbnRTdHlsZSI6eyIkcmVmIjoiNjUifX0sIkRhdGVTdHlsZSI6eyIkaWQiOiIxODAiLCJGb250U2V0dGluZ3MiOnsiJGlkIjoiMTg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MjRkNzMxZjAtYWU5NS00ZWVlLWEyZGQtNTI5Zjc5MzIwNDg3IiwiSW1wb3J0SWQiOm51bGwsIlRpdGxlIjoiUG93VG9vbiBQcmVzZW50YXRpb24gLSBBIENhbGwgdG8gQWN0aW9uIC0gQWxsIFJDSEQgU3RhZmYgKE1DSCwgRlAsIFdJQywgZXRjLikgIiwiTm90ZSI6bnVsbCwiSHlwZXJsaW5rIjpudWxsLCJJc0NoYW5nZWQiOmZhbHNlLCJJc05ldyI6ZmFsc2V9LHsiJGlkIjoiMTgzIiwiRGF0ZSI6IjIwMTgtMDQtMDJUMjM6NTk6NTkuOTk5WiIsIlN0eWxlIjp7IiRpZCI6IjE4NCIsIlNoYXBlIjoyLCJDb25uZWN0b3JNYXJnaW4iOnsiJHJlZiI6IjU0In0sIkNvbm5lY3RvclN0eWxlIjp7IiRpZCI6IjE4NSIsIkxpbmVDb2xvciI6eyIkaWQiOiIxODYiLCIkdHlwZSI6Ik5MUkUuQ29tbW9uLkRvbS5Tb2xpZENvbG9yQnJ1c2gsIE5MUkUuQ29tbW9uIiwiQ29sb3IiOnsiJGlkIjoiMTg3IiwiQSI6MTI3LCJSIjo5MCwiRyI6MTYyLCJCIjoxNzR9fSwiTGluZVdlaWdodCI6MS4wLCJMaW5lVHlwZSI6MCwiUGFyZW50U3R5bGUiOnsiJHJlZiI6IjU1In19LCJJc0JlbG93VGltZWJhbmQiOmZhbHNlLCJIaWRlRGF0ZSI6ZmFsc2UsIlNoYXBlU2l6ZSI6MSwiU3BhY2luZyI6MS4wLCJQYWRkaW5nIjp7IiRyZWYiOiI1OCJ9LCJTaGFwZVN0eWxlIjp7IiRpZCI6IjE4OCIsIk1hcmdpbiI6eyIkcmVmIjoiNjAifSwiUGFkZGluZyI6eyIkcmVmIjoiNjEifSwiQmFja2dyb3VuZCI6eyIkaWQiOiIxODkiLCJDb2xvciI6eyIkaWQiOiIxOTAiLCJBIjoyNTUsIlIiOjkwLCJHIjoxNjIsIkIiOjE3NH19LCJJc1Zpc2libGUiOnRydWUsIldpZHRoIjoxOC4wLCJIZWlnaHQiOjIwLjAsIkJvcmRlclN0eWxlIjp7IiRpZCI6IjE5MSIsIkxpbmVDb2xvciI6eyIkcmVmIjoiNjMifSwiTGluZVdlaWdodCI6MC4wLCJMaW5lVHlwZSI6MCwiUGFyZW50U3R5bGUiOnsiJHJlZiI6IjYyIn19LCJQYXJlbnRTdHlsZSI6eyIkcmVmIjoiNTkifX0sIlRpdGxlU3R5bGUiOnsiJGlkIjoiMTkyIiwiRm9udFNldHRpbmdzIjp7IiRpZCI6IjE5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k0IiwiTGluZUNvbG9yIjpudWxsLCJMaW5lV2VpZ2h0IjowLjAsIkxpbmVUeXBlIjowLCJQYXJlbnRTdHlsZSI6bnVsbH0sIlBhcmVudFN0eWxlIjp7IiRyZWYiOiI2NSJ9fSwiRGF0ZVN0eWxlIjp7IiRpZCI6IjE5NSIsIkZvbnRTZXR0aW5ncyI6eyIkaWQiOiIxOT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zNDU5OTVhMi1mYWE0LTQ1Y2MtYWJlYS1mYTY1NTI5M2U4MzkiLCJJbXBvcnRJZCI6bnVsbCwiVGl0bGUiOiJVU0QgMzgzIC0gUHJvdmlkZWQgVG9vbHMgJiBSZXNvdXJjZXMgZm9yIFNjaG9vbCBOdXJzZXMgIiwiTm90ZSI6bnVsbCwiSHlwZXJsaW5rIjpudWxsLCJJc0NoYW5nZWQiOmZhbHNlLCJJc05ldyI6ZmFsc2V9LHsiJGlkIjoiMTk4IiwiRGF0ZSI6IjIwMTgtMDQtMTJUMjM6NTk6NTkuOTk5WiIsIlN0eWxlIjp7IiRpZCI6IjE5OSIsIlNoYXBlIjoyLCJDb25uZWN0b3JNYXJnaW4iOnsiJHJlZiI6IjU0In0sIkNvbm5lY3RvclN0eWxlIjp7IiRpZCI6IjIwMCIsIkxpbmVDb2xvciI6eyIkaWQiOiIyMDEiLCIkdHlwZSI6Ik5MUkUuQ29tbW9uLkRvbS5Tb2xpZENvbG9yQnJ1c2gsIE5MUkUuQ29tbW9uIiwiQ29sb3IiOnsiJGlkIjoiMjAyIiwiQSI6MTI3LCJSIjo3NCwiRyI6MTAyLCJCIjoxNzJ9fSwiTGluZVdlaWdodCI6MS4wLCJMaW5lVHlwZSI6MCwiUGFyZW50U3R5bGUiOnsiJHJlZiI6IjU1In19LCJJc0JlbG93VGltZWJhbmQiOmZhbHNlLCJIaWRlRGF0ZSI6ZmFsc2UsIlNoYXBlU2l6ZSI6MSwiU3BhY2luZyI6MS4wLCJQYWRkaW5nIjp7IiRyZWYiOiI1OCJ9LCJTaGFwZVN0eWxlIjp7IiRpZCI6IjIwMyIsIk1hcmdpbiI6eyIkcmVmIjoiNjAifSwiUGFkZGluZyI6eyIkcmVmIjoiNjEifSwiQmFja2dyb3VuZCI6eyIkaWQiOiIyMDQiLCJDb2xvciI6eyIkaWQiOiIyMDUiLCJBIjoyNTUsIlIiOjc0LCJHIjoxMDIsIkIiOjE3Mn19LCJJc1Zpc2libGUiOnRydWUsIldpZHRoIjoxOC4wLCJIZWlnaHQiOjIwLjAsIkJvcmRlclN0eWxlIjp7IiRpZCI6IjIwNiIsIkxpbmVDb2xvciI6eyIkcmVmIjoiNjMifSwiTGluZVdlaWdodCI6MC4wLCJMaW5lVHlwZSI6MCwiUGFyZW50U3R5bGUiOnsiJHJlZiI6IjYyIn19LCJQYXJlbnRTdHlsZSI6eyIkcmVmIjoiNTkifX0sIlRpdGxlU3R5bGUiOnsiJGlkIjoiMjA3IiwiRm9udFNldHRpbmdzIjp7IiRpZCI6IjIw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A5IiwiTGluZUNvbG9yIjpudWxsLCJMaW5lV2VpZ2h0IjowLjAsIkxpbmVUeXBlIjowLCJQYXJlbnRTdHlsZSI6bnVsbH0sIlBhcmVudFN0eWxlIjp7IiRyZWYiOiI2NSJ9fSwiRGF0ZVN0eWxlIjp7IiRpZCI6IjIxMCIsIkZvbnRTZXR0aW5ncyI6eyIkaWQiOiIyMT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T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1MDMyYjEyZi1hYTg4LTQxY2UtOWM1My02ZjlkMGUwMWI0NzgiLCJJbXBvcnRJZCI6bnVsbCwiVGl0bGUiOiJGUCAtIEltcGxlbWVudGVkIFBvd1Rvb24gQ2FsbC10by1BY3Rpb24gLSBTY3JlZW4gJiBTY2hlZHVsZSBmb3IgSW1tdW5pemF0aW9uIE5lZWRzIEAgRWFjaCBWaXNpdCIsIk5vdGUiOm51bGwsIkh5cGVybGluayI6bnVsbCwiSXNDaGFuZ2VkIjpmYWxzZSwiSXNOZXciOmZhbHNlfSx7IiRpZCI6IjIxMyIsIkRhdGUiOiIyMDE4LTA3LTAxVDIzOjU5OjU5Ljk5OVoiLCJTdHlsZSI6eyIkaWQiOiIyMTQiLCJTaGFwZSI6MiwiQ29ubmVjdG9yTWFyZ2luIjp7IiRyZWYiOiI1NCJ9LCJDb25uZWN0b3JTdHlsZSI6eyIkaWQiOiIyMTUiLCJMaW5lQ29sb3IiOnsiJGlkIjoiMjE2IiwiJHR5cGUiOiJOTFJFLkNvbW1vbi5Eb20uU29saWRDb2xvckJydXNoLCBOTFJFLkNvbW1vbiIsIkNvbG9yIjp7IiRpZCI6IjIxNyIsIkEiOjEyNywiUiI6MTU3LCJHIjoxNDQsIkIiOjE2MH19LCJMaW5lV2VpZ2h0IjoxLjAsIkxpbmVUeXBlIjowLCJQYXJlbnRTdHlsZSI6eyIkcmVmIjoiNTUifX0sIklzQmVsb3dUaW1lYmFuZCI6ZmFsc2UsIkhpZGVEYXRlIjpmYWxzZSwiU2hhcGVTaXplIjoxLCJTcGFjaW5nIjoxLjAsIlBhZGRpbmciOnsiJHJlZiI6IjU4In0sIlNoYXBlU3R5bGUiOnsiJGlkIjoiMjE4IiwiTWFyZ2luIjp7IiRyZWYiOiI2MCJ9LCJQYWRkaW5nIjp7IiRyZWYiOiI2MSJ9LCJCYWNrZ3JvdW5kIjp7IiRpZCI6IjIxOSIsIkNvbG9yIjp7IiRpZCI6IjIyMCIsIkEiOjI1NSwiUiI6MTU3LCJHIjoxNDQsIkIiOjE2MH19LCJJc1Zpc2libGUiOnRydWUsIldpZHRoIjoxOC4wLCJIZWlnaHQiOjIwLjAsIkJvcmRlclN0eWxlIjp7IiRpZCI6IjIyMSIsIkxpbmVDb2xvciI6eyIkcmVmIjoiNjMifSwiTGluZVdlaWdodCI6MC4wLCJMaW5lVHlwZSI6MCwiUGFyZW50U3R5bGUiOnsiJHJlZiI6IjYyIn19LCJQYXJlbnRTdHlsZSI6eyIkcmVmIjoiNTkifX0sIlRpdGxlU3R5bGUiOnsiJGlkIjoiMjIyIiwiRm9udFNldHRpbmdzIjp7IiRpZCI6IjIy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I0IiwiTGluZUNvbG9yIjpudWxsLCJMaW5lV2VpZ2h0IjowLjAsIkxpbmVUeXBlIjowLCJQYXJlbnRTdHlsZSI6bnVsbH0sIlBhcmVudFN0eWxlIjp7IiRyZWYiOiI2NSJ9fSwiRGF0ZVN0eWxlIjp7IiRpZCI6IjIyNSIsIkZvbnRTZXR0aW5ncyI6eyIkaWQiOiIyMj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j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wZGNiYjM2ZC04OTZiLTQ2ZWYtOWQ3ZC0xZTA2NzE3M2U5NTciLCJJbXBvcnRJZCI6bnVsbCwiVGl0bGUiOiJNQ0ggJiBXSUMgLSBJbXBsZW1lbnRlZCBQb3dUb29uIENhbGwtVG8tQWN0aW9uIFNjcmlwdCIsIk5vdGUiOm51bGwsIkh5cGVybGluayI6bnVsbCwiSXNDaGFuZ2VkIjpmYWxzZSwiSXNOZXciOmZhbHNlfV0sIlRhc2tzIjpbXSwiTXNQcm9qZWN0SXRlbXNUcmVlIjp7IiRpZCI6IjIyOCIsIlJvb3QiOnsiSW1wb3J0SWQiOm51bGwsIklzSW1wb3J0ZWQiOmZhbHNlLCJDaGlsZHJlbiI6W119fSwiTWV0YWRhdGEiOnsiJGlkIjoiMjI5In0sIlNldHRpbmdzIjp7IiRpZCI6IjIzMCIsIkltcGFPcHRpb25zIjp7IiRpZCI6IjIzMS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LCJUaW1lbGluZUltcG9ydGVkRnJvbUV4Y2VsIjpmYWxzZX0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Plaza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 to Worksite Wellness JH 3.15.17</Template>
  <TotalTime>16159</TotalTime>
  <Words>214</Words>
  <Application>Microsoft Office PowerPoint</Application>
  <PresentationFormat>On-screen Show (4:3)</PresentationFormat>
  <Paragraphs>68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2</vt:lpstr>
      <vt:lpstr>Plaza</vt:lpstr>
      <vt:lpstr>HPV Vaccine Initiative</vt:lpstr>
      <vt:lpstr>Baseline Data Measurement </vt:lpstr>
      <vt:lpstr>Goal</vt:lpstr>
      <vt:lpstr>PowerPoint Presentation</vt:lpstr>
      <vt:lpstr>PowToon Call-to-Action</vt:lpstr>
      <vt:lpstr>USD 383 Tools &amp; Resources</vt:lpstr>
      <vt:lpstr>Year End Data Measurement </vt:lpstr>
      <vt:lpstr>Contact Us</vt:lpstr>
      <vt:lpstr>PowerPoint Presentation</vt:lpstr>
    </vt:vector>
  </TitlesOfParts>
  <Company>Riley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Worksite Wellness</dc:title>
  <dc:creator>Julie Hettinger</dc:creator>
  <cp:lastModifiedBy>Kayla Mathis</cp:lastModifiedBy>
  <cp:revision>158</cp:revision>
  <cp:lastPrinted>2017-05-01T17:33:48Z</cp:lastPrinted>
  <dcterms:created xsi:type="dcterms:W3CDTF">2017-03-15T21:23:44Z</dcterms:created>
  <dcterms:modified xsi:type="dcterms:W3CDTF">2019-02-22T03:26:53Z</dcterms:modified>
</cp:coreProperties>
</file>